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rels" ContentType="application/vnd.openxmlformats-package.relationships+xml"/>
  <Default Extension="xml" ContentType="application/xml"/>
  <Default Extension="ppt" ContentType="application/vnd.ms-powerpoint"/>
  <Default Extension="pptx" ContentType="application/vnd.openxmlformats-officedocument.presentationml.presentation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7" r:id="rId1"/>
  </p:sldMasterIdLst>
  <p:notesMasterIdLst>
    <p:notesMasterId r:id="rId5"/>
  </p:notesMasterIdLst>
  <p:sldIdLst>
    <p:sldId id="423" r:id="rId2"/>
    <p:sldId id="437" r:id="rId3"/>
    <p:sldId id="426" r:id="rId4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ahoma" pitchFamily="34" charset="0"/>
        <a:ea typeface="宋体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0021"/>
    <a:srgbClr val="99FFCC"/>
    <a:srgbClr val="66FFCC"/>
    <a:srgbClr val="FF00FF"/>
    <a:srgbClr val="0000FF"/>
    <a:srgbClr val="CCFFFF"/>
    <a:srgbClr val="66FF33"/>
    <a:srgbClr val="FF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017" autoAdjust="0"/>
    <p:restoredTop sz="94591" autoAdjust="0"/>
  </p:normalViewPr>
  <p:slideViewPr>
    <p:cSldViewPr snapToGrid="0" snapToObjects="1">
      <p:cViewPr varScale="1">
        <p:scale>
          <a:sx n="75" d="100"/>
          <a:sy n="75" d="100"/>
        </p:scale>
        <p:origin x="660" y="4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F93895D-9766-4DD0-A2EC-99748307CF8B}" type="doc">
      <dgm:prSet loTypeId="urn:microsoft.com/office/officeart/2005/8/layout/pyramid2" loCatId="list" qsTypeId="urn:microsoft.com/office/officeart/2005/8/quickstyle/3d3" qsCatId="3D" csTypeId="urn:microsoft.com/office/officeart/2005/8/colors/colorful5" csCatId="colorful" phldr="1"/>
      <dgm:spPr/>
    </dgm:pt>
    <dgm:pt modelId="{F5467A55-49A0-41DE-B163-E0F7BC238A92}">
      <dgm:prSet phldrT="[文本]" custT="1"/>
      <dgm:spPr>
        <a:gradFill rotWithShape="0">
          <a:gsLst>
            <a:gs pos="0">
              <a:schemeClr val="accent5">
                <a:lumMod val="9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2">
                <a:lumMod val="20000"/>
                <a:lumOff val="80000"/>
              </a:schemeClr>
            </a:gs>
          </a:gsLst>
          <a:lin ang="5400000" scaled="0"/>
        </a:gradFill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just"/>
          <a:r>
            <a:rPr lang="en-US" altLang="zh-CN" sz="28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汇编程序的指示符</a:t>
          </a:r>
          <a:endParaRPr lang="zh-CN" altLang="en-US" sz="28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6978320-29FE-49BC-8ACD-7FE434C91641}" type="parTrans" cxnId="{9D6A488D-AB30-4724-9224-B5E49769323B}">
      <dgm:prSet/>
      <dgm:spPr/>
      <dgm:t>
        <a:bodyPr/>
        <a:lstStyle/>
        <a:p>
          <a:pPr algn="just"/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F87B320-9583-4A40-853D-BBDCA1F036B4}" type="sibTrans" cxnId="{9D6A488D-AB30-4724-9224-B5E49769323B}">
      <dgm:prSet/>
      <dgm:spPr/>
      <dgm:t>
        <a:bodyPr/>
        <a:lstStyle/>
        <a:p>
          <a:pPr algn="just"/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0A0A293-62B1-4FFA-AEA9-DBBD43BAC8F2}">
      <dgm:prSet phldrT="[文本]" custT="1"/>
      <dgm:spPr>
        <a:gradFill rotWithShape="0">
          <a:gsLst>
            <a:gs pos="0">
              <a:schemeClr val="accent5">
                <a:lumMod val="9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2">
                <a:lumMod val="20000"/>
                <a:lumOff val="80000"/>
              </a:schemeClr>
            </a:gs>
          </a:gsLst>
          <a:lin ang="5400000" scaled="0"/>
        </a:gradFill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just"/>
          <a:r>
            <a:rPr lang="en-US" altLang="zh-CN" sz="28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汇编语句格式</a:t>
          </a:r>
          <a:endParaRPr lang="zh-CN" altLang="en-US" sz="28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FB9BA0B-FCE1-4F57-9162-5C4186C7E988}" type="parTrans" cxnId="{AE2F744D-1125-4430-A8D4-A3F20CDDD1F7}">
      <dgm:prSet/>
      <dgm:spPr/>
      <dgm:t>
        <a:bodyPr/>
        <a:lstStyle/>
        <a:p>
          <a:pPr algn="just"/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06D6958-7DBE-4C99-8430-69B03733BC29}" type="sibTrans" cxnId="{AE2F744D-1125-4430-A8D4-A3F20CDDD1F7}">
      <dgm:prSet/>
      <dgm:spPr/>
      <dgm:t>
        <a:bodyPr/>
        <a:lstStyle/>
        <a:p>
          <a:pPr algn="just"/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BE77822-71F4-4C18-8316-ECE696F51E04}">
      <dgm:prSet phldrT="[文本]" custT="1"/>
      <dgm:spPr>
        <a:gradFill rotWithShape="0">
          <a:gsLst>
            <a:gs pos="0">
              <a:schemeClr val="accent5">
                <a:lumMod val="9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2">
                <a:lumMod val="20000"/>
                <a:lumOff val="80000"/>
              </a:schemeClr>
            </a:gs>
          </a:gsLst>
          <a:lin ang="5400000" scaled="0"/>
        </a:gradFill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just"/>
          <a:r>
            <a:rPr lang="en-US" altLang="zh-CN" sz="28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汇编程序框架及编写规范</a:t>
          </a:r>
          <a:endParaRPr lang="zh-CN" altLang="en-US" sz="28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F7CB344-7AC2-45E0-A9EA-3E4F447D2D05}" type="parTrans" cxnId="{38CDEC20-5CC7-44F8-AF46-DD7AF48DD940}">
      <dgm:prSet/>
      <dgm:spPr/>
      <dgm:t>
        <a:bodyPr/>
        <a:lstStyle/>
        <a:p>
          <a:pPr algn="just"/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C1DF36C-3829-44E1-A221-7B3524B5B44B}" type="sibTrans" cxnId="{38CDEC20-5CC7-44F8-AF46-DD7AF48DD940}">
      <dgm:prSet/>
      <dgm:spPr/>
      <dgm:t>
        <a:bodyPr/>
        <a:lstStyle/>
        <a:p>
          <a:pPr algn="just"/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621A326-0260-42FD-93A1-933F9D6F03DA}">
      <dgm:prSet custT="1"/>
      <dgm:spPr>
        <a:gradFill rotWithShape="0">
          <a:gsLst>
            <a:gs pos="0">
              <a:schemeClr val="accent5">
                <a:lumMod val="9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2">
                <a:lumMod val="20000"/>
                <a:lumOff val="80000"/>
              </a:schemeClr>
            </a:gs>
          </a:gsLst>
          <a:lin ang="5400000" scaled="0"/>
        </a:gradFill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just"/>
          <a:r>
            <a:rPr lang="en-US" altLang="zh-CN" sz="28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过程调用标准</a:t>
          </a:r>
          <a:endParaRPr lang="zh-CN" altLang="en-US" sz="28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986A320-9E8B-442A-94D5-AF2F9E102A92}" type="parTrans" cxnId="{CF32606C-2A76-44A1-BEF6-D011FD422A34}">
      <dgm:prSet/>
      <dgm:spPr/>
      <dgm:t>
        <a:bodyPr/>
        <a:lstStyle/>
        <a:p>
          <a:pPr algn="just"/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72E21EA-1238-4CAC-A70F-1E775E5D46CE}" type="sibTrans" cxnId="{CF32606C-2A76-44A1-BEF6-D011FD422A34}">
      <dgm:prSet/>
      <dgm:spPr/>
      <dgm:t>
        <a:bodyPr/>
        <a:lstStyle/>
        <a:p>
          <a:pPr algn="just"/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1D794DC-C1DF-4880-B39C-D71C2071DBE9}">
      <dgm:prSet custT="1"/>
      <dgm:spPr>
        <a:gradFill rotWithShape="0">
          <a:gsLst>
            <a:gs pos="0">
              <a:schemeClr val="accent5">
                <a:lumMod val="9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2">
                <a:lumMod val="20000"/>
                <a:lumOff val="80000"/>
              </a:schemeClr>
            </a:gs>
          </a:gsLst>
          <a:lin ang="5400000" scaled="0"/>
        </a:gradFill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just"/>
          <a:r>
            <a:rPr lang="en-US" altLang="zh-CN" sz="28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汇编程序设计典型范例</a:t>
          </a:r>
          <a:endParaRPr lang="zh-CN" altLang="en-US" sz="28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BA132EA-D03C-423E-B4E3-701DAECBBD82}" type="parTrans" cxnId="{9F017194-7BC3-4485-B5E2-D6037476C60D}">
      <dgm:prSet/>
      <dgm:spPr/>
      <dgm:t>
        <a:bodyPr/>
        <a:lstStyle/>
        <a:p>
          <a:pPr algn="just"/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7213D7B-FFEA-40E7-9D5D-81375CD046EA}" type="sibTrans" cxnId="{9F017194-7BC3-4485-B5E2-D6037476C60D}">
      <dgm:prSet/>
      <dgm:spPr/>
      <dgm:t>
        <a:bodyPr/>
        <a:lstStyle/>
        <a:p>
          <a:pPr algn="just"/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10945463-BAB7-4B15-9D1B-D843A3638D7B}">
      <dgm:prSet custT="1"/>
      <dgm:spPr>
        <a:gradFill rotWithShape="0">
          <a:gsLst>
            <a:gs pos="0">
              <a:schemeClr val="accent5">
                <a:lumMod val="9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2">
                <a:lumMod val="20000"/>
                <a:lumOff val="80000"/>
              </a:schemeClr>
            </a:gs>
          </a:gsLst>
          <a:lin ang="5400000" scaled="0"/>
        </a:gradFill>
        <a:effectLst>
          <a:outerShdw blurRad="50800" dist="38100" dir="2700000" algn="tl" rotWithShape="0">
            <a:prstClr val="black">
              <a:alpha val="40000"/>
            </a:prstClr>
          </a:outerShdw>
        </a:effectLst>
      </dgm:spPr>
      <dgm:t>
        <a:bodyPr/>
        <a:lstStyle/>
        <a:p>
          <a:pPr algn="just"/>
          <a:r>
            <a:rPr lang="en-US" altLang="zh-CN" sz="28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汇编与</a:t>
          </a:r>
          <a:r>
            <a:rPr lang="en-US" altLang="zh-CN" sz="28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C/C++</a:t>
          </a:r>
          <a:r>
            <a:rPr lang="zh-CN" altLang="en-US" sz="28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混合编程</a:t>
          </a:r>
          <a:endParaRPr lang="zh-CN" altLang="en-US" sz="28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CC561A5-84B8-4784-989C-15BDB7539A8A}" type="parTrans" cxnId="{BC9D75BA-8125-4F9D-BF24-3F2D0D037C09}">
      <dgm:prSet/>
      <dgm:spPr/>
      <dgm:t>
        <a:bodyPr/>
        <a:lstStyle/>
        <a:p>
          <a:pPr algn="just"/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455F73F-3F12-4BF3-B079-9D6B38F97F7A}" type="sibTrans" cxnId="{BC9D75BA-8125-4F9D-BF24-3F2D0D037C09}">
      <dgm:prSet/>
      <dgm:spPr/>
      <dgm:t>
        <a:bodyPr/>
        <a:lstStyle/>
        <a:p>
          <a:pPr algn="just"/>
          <a:endParaRPr lang="zh-CN" altLang="en-US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80C01323-5823-46C9-8510-D6FDB7AFAE49}" type="pres">
      <dgm:prSet presAssocID="{EF93895D-9766-4DD0-A2EC-99748307CF8B}" presName="compositeShape" presStyleCnt="0">
        <dgm:presLayoutVars>
          <dgm:dir/>
          <dgm:resizeHandles/>
        </dgm:presLayoutVars>
      </dgm:prSet>
      <dgm:spPr/>
    </dgm:pt>
    <dgm:pt modelId="{369022A6-916F-4D5A-B95D-4D45D4151342}" type="pres">
      <dgm:prSet presAssocID="{EF93895D-9766-4DD0-A2EC-99748307CF8B}" presName="pyramid" presStyleLbl="node1" presStyleIdx="0" presStyleCnt="1" custLinFactNeighborX="-27073" custLinFactNeighborY="0"/>
      <dgm:spPr>
        <a:gradFill flip="none" rotWithShape="1">
          <a:gsLst>
            <a:gs pos="0">
              <a:srgbClr val="FFC000"/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2">
                <a:lumMod val="20000"/>
                <a:lumOff val="80000"/>
              </a:schemeClr>
            </a:gs>
          </a:gsLst>
          <a:path path="circle">
            <a:fillToRect l="100000" t="100000"/>
          </a:path>
          <a:tileRect r="-100000" b="-100000"/>
        </a:gradFill>
      </dgm:spPr>
    </dgm:pt>
    <dgm:pt modelId="{1683C75F-BF08-4780-9154-BF70F85A9D54}" type="pres">
      <dgm:prSet presAssocID="{EF93895D-9766-4DD0-A2EC-99748307CF8B}" presName="theList" presStyleCnt="0"/>
      <dgm:spPr/>
    </dgm:pt>
    <dgm:pt modelId="{C46499D4-D53A-4A98-A6FA-8B1F99461DB1}" type="pres">
      <dgm:prSet presAssocID="{F5467A55-49A0-41DE-B163-E0F7BC238A92}" presName="aNode" presStyleLbl="fgAcc1" presStyleIdx="0" presStyleCnt="6" custScaleX="156271" custLinFactNeighborX="553" custLinFactNeighborY="1456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47B2967-9838-44FD-B01A-F88F21E242D7}" type="pres">
      <dgm:prSet presAssocID="{F5467A55-49A0-41DE-B163-E0F7BC238A92}" presName="aSpace" presStyleCnt="0"/>
      <dgm:spPr/>
    </dgm:pt>
    <dgm:pt modelId="{42EC14F7-EB7C-4B1B-A2A2-58A7808AB3E4}" type="pres">
      <dgm:prSet presAssocID="{20A0A293-62B1-4FFA-AEA9-DBBD43BAC8F2}" presName="aNode" presStyleLbl="fgAcc1" presStyleIdx="1" presStyleCnt="6" custScaleX="156271" custLinFactNeighborX="553" custLinFactNeighborY="1456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DADE0A1-1F98-4792-B493-4F9332414413}" type="pres">
      <dgm:prSet presAssocID="{20A0A293-62B1-4FFA-AEA9-DBBD43BAC8F2}" presName="aSpace" presStyleCnt="0"/>
      <dgm:spPr/>
    </dgm:pt>
    <dgm:pt modelId="{6F4BCEC7-952B-4BF3-AE8A-6F72A64FA977}" type="pres">
      <dgm:prSet presAssocID="{4BE77822-71F4-4C18-8316-ECE696F51E04}" presName="aNode" presStyleLbl="fgAcc1" presStyleIdx="2" presStyleCnt="6" custScaleX="156271" custLinFactNeighborX="553" custLinFactNeighborY="1456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DC13578-CF7E-4CF5-B61E-80E7D3EC7C16}" type="pres">
      <dgm:prSet presAssocID="{4BE77822-71F4-4C18-8316-ECE696F51E04}" presName="aSpace" presStyleCnt="0"/>
      <dgm:spPr/>
    </dgm:pt>
    <dgm:pt modelId="{2A7FF63D-AB0B-4E3C-BBB9-E89753FCE4A0}" type="pres">
      <dgm:prSet presAssocID="{B621A326-0260-42FD-93A1-933F9D6F03DA}" presName="aNode" presStyleLbl="fgAcc1" presStyleIdx="3" presStyleCnt="6" custScaleX="156271" custLinFactNeighborX="553" custLinFactNeighborY="1456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56AAEBC-2FD4-40E2-A6B4-9B92D8CFF920}" type="pres">
      <dgm:prSet presAssocID="{B621A326-0260-42FD-93A1-933F9D6F03DA}" presName="aSpace" presStyleCnt="0"/>
      <dgm:spPr/>
    </dgm:pt>
    <dgm:pt modelId="{C27EAE49-5779-47C7-9FF6-D60BB3460D38}" type="pres">
      <dgm:prSet presAssocID="{41D794DC-C1DF-4880-B39C-D71C2071DBE9}" presName="aNode" presStyleLbl="fgAcc1" presStyleIdx="4" presStyleCnt="6" custScaleX="156271" custLinFactNeighborX="553" custLinFactNeighborY="1456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D6CE7B5E-CB98-427E-9360-81039FF1CE04}" type="pres">
      <dgm:prSet presAssocID="{41D794DC-C1DF-4880-B39C-D71C2071DBE9}" presName="aSpace" presStyleCnt="0"/>
      <dgm:spPr/>
    </dgm:pt>
    <dgm:pt modelId="{1C9C0081-B465-4548-8E89-AF48BEE722FA}" type="pres">
      <dgm:prSet presAssocID="{10945463-BAB7-4B15-9D1B-D843A3638D7B}" presName="aNode" presStyleLbl="fgAcc1" presStyleIdx="5" presStyleCnt="6" custScaleX="156271" custLinFactNeighborX="553" custLinFactNeighborY="14560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F1A9756-C0E0-4FAA-A83B-DACBB1B91043}" type="pres">
      <dgm:prSet presAssocID="{10945463-BAB7-4B15-9D1B-D843A3638D7B}" presName="aSpace" presStyleCnt="0"/>
      <dgm:spPr/>
    </dgm:pt>
  </dgm:ptLst>
  <dgm:cxnLst>
    <dgm:cxn modelId="{01BBAFD4-C3A5-4281-8251-C4A577FF10DB}" type="presOf" srcId="{4BE77822-71F4-4C18-8316-ECE696F51E04}" destId="{6F4BCEC7-952B-4BF3-AE8A-6F72A64FA977}" srcOrd="0" destOrd="0" presId="urn:microsoft.com/office/officeart/2005/8/layout/pyramid2"/>
    <dgm:cxn modelId="{CF32606C-2A76-44A1-BEF6-D011FD422A34}" srcId="{EF93895D-9766-4DD0-A2EC-99748307CF8B}" destId="{B621A326-0260-42FD-93A1-933F9D6F03DA}" srcOrd="3" destOrd="0" parTransId="{A986A320-9E8B-442A-94D5-AF2F9E102A92}" sibTransId="{972E21EA-1238-4CAC-A70F-1E775E5D46CE}"/>
    <dgm:cxn modelId="{F12559CB-7E36-4149-AE9A-61873C0002A6}" type="presOf" srcId="{41D794DC-C1DF-4880-B39C-D71C2071DBE9}" destId="{C27EAE49-5779-47C7-9FF6-D60BB3460D38}" srcOrd="0" destOrd="0" presId="urn:microsoft.com/office/officeart/2005/8/layout/pyramid2"/>
    <dgm:cxn modelId="{AE2F744D-1125-4430-A8D4-A3F20CDDD1F7}" srcId="{EF93895D-9766-4DD0-A2EC-99748307CF8B}" destId="{20A0A293-62B1-4FFA-AEA9-DBBD43BAC8F2}" srcOrd="1" destOrd="0" parTransId="{AFB9BA0B-FCE1-4F57-9162-5C4186C7E988}" sibTransId="{306D6958-7DBE-4C99-8430-69B03733BC29}"/>
    <dgm:cxn modelId="{38CDEC20-5CC7-44F8-AF46-DD7AF48DD940}" srcId="{EF93895D-9766-4DD0-A2EC-99748307CF8B}" destId="{4BE77822-71F4-4C18-8316-ECE696F51E04}" srcOrd="2" destOrd="0" parTransId="{3F7CB344-7AC2-45E0-A9EA-3E4F447D2D05}" sibTransId="{AC1DF36C-3829-44E1-A221-7B3524B5B44B}"/>
    <dgm:cxn modelId="{899AD1BB-9B6F-432B-8A5A-ECE419D49639}" type="presOf" srcId="{EF93895D-9766-4DD0-A2EC-99748307CF8B}" destId="{80C01323-5823-46C9-8510-D6FDB7AFAE49}" srcOrd="0" destOrd="0" presId="urn:microsoft.com/office/officeart/2005/8/layout/pyramid2"/>
    <dgm:cxn modelId="{BC9D75BA-8125-4F9D-BF24-3F2D0D037C09}" srcId="{EF93895D-9766-4DD0-A2EC-99748307CF8B}" destId="{10945463-BAB7-4B15-9D1B-D843A3638D7B}" srcOrd="5" destOrd="0" parTransId="{2CC561A5-84B8-4784-989C-15BDB7539A8A}" sibTransId="{8455F73F-3F12-4BF3-B079-9D6B38F97F7A}"/>
    <dgm:cxn modelId="{A3B208C9-A077-47F1-87A1-D05532BF5E7B}" type="presOf" srcId="{B621A326-0260-42FD-93A1-933F9D6F03DA}" destId="{2A7FF63D-AB0B-4E3C-BBB9-E89753FCE4A0}" srcOrd="0" destOrd="0" presId="urn:microsoft.com/office/officeart/2005/8/layout/pyramid2"/>
    <dgm:cxn modelId="{9D6A488D-AB30-4724-9224-B5E49769323B}" srcId="{EF93895D-9766-4DD0-A2EC-99748307CF8B}" destId="{F5467A55-49A0-41DE-B163-E0F7BC238A92}" srcOrd="0" destOrd="0" parTransId="{26978320-29FE-49BC-8ACD-7FE434C91641}" sibTransId="{BF87B320-9583-4A40-853D-BBDCA1F036B4}"/>
    <dgm:cxn modelId="{FBA24971-F206-4F2F-8C58-90AF345F7C7C}" type="presOf" srcId="{F5467A55-49A0-41DE-B163-E0F7BC238A92}" destId="{C46499D4-D53A-4A98-A6FA-8B1F99461DB1}" srcOrd="0" destOrd="0" presId="urn:microsoft.com/office/officeart/2005/8/layout/pyramid2"/>
    <dgm:cxn modelId="{9F017194-7BC3-4485-B5E2-D6037476C60D}" srcId="{EF93895D-9766-4DD0-A2EC-99748307CF8B}" destId="{41D794DC-C1DF-4880-B39C-D71C2071DBE9}" srcOrd="4" destOrd="0" parTransId="{1BA132EA-D03C-423E-B4E3-701DAECBBD82}" sibTransId="{F7213D7B-FFEA-40E7-9D5D-81375CD046EA}"/>
    <dgm:cxn modelId="{4CCFC92E-82F3-4BEA-BE0C-3ED9C7DC0F92}" type="presOf" srcId="{20A0A293-62B1-4FFA-AEA9-DBBD43BAC8F2}" destId="{42EC14F7-EB7C-4B1B-A2A2-58A7808AB3E4}" srcOrd="0" destOrd="0" presId="urn:microsoft.com/office/officeart/2005/8/layout/pyramid2"/>
    <dgm:cxn modelId="{D9DFDDA2-4FA9-476C-B02B-0AC264622ABF}" type="presOf" srcId="{10945463-BAB7-4B15-9D1B-D843A3638D7B}" destId="{1C9C0081-B465-4548-8E89-AF48BEE722FA}" srcOrd="0" destOrd="0" presId="urn:microsoft.com/office/officeart/2005/8/layout/pyramid2"/>
    <dgm:cxn modelId="{40BBF65C-DBB1-484C-BB62-DC7F738E369E}" type="presParOf" srcId="{80C01323-5823-46C9-8510-D6FDB7AFAE49}" destId="{369022A6-916F-4D5A-B95D-4D45D4151342}" srcOrd="0" destOrd="0" presId="urn:microsoft.com/office/officeart/2005/8/layout/pyramid2"/>
    <dgm:cxn modelId="{B03C5ABF-50A7-4ED8-92E1-EA25CFC62CA5}" type="presParOf" srcId="{80C01323-5823-46C9-8510-D6FDB7AFAE49}" destId="{1683C75F-BF08-4780-9154-BF70F85A9D54}" srcOrd="1" destOrd="0" presId="urn:microsoft.com/office/officeart/2005/8/layout/pyramid2"/>
    <dgm:cxn modelId="{8FE4DA95-D0A0-41A3-90B5-49659484CF21}" type="presParOf" srcId="{1683C75F-BF08-4780-9154-BF70F85A9D54}" destId="{C46499D4-D53A-4A98-A6FA-8B1F99461DB1}" srcOrd="0" destOrd="0" presId="urn:microsoft.com/office/officeart/2005/8/layout/pyramid2"/>
    <dgm:cxn modelId="{37236A1A-7A79-4521-B5AE-84B5E1B18DD2}" type="presParOf" srcId="{1683C75F-BF08-4780-9154-BF70F85A9D54}" destId="{547B2967-9838-44FD-B01A-F88F21E242D7}" srcOrd="1" destOrd="0" presId="urn:microsoft.com/office/officeart/2005/8/layout/pyramid2"/>
    <dgm:cxn modelId="{29BD76DA-D508-4E8E-969C-09BAB9D1FEE2}" type="presParOf" srcId="{1683C75F-BF08-4780-9154-BF70F85A9D54}" destId="{42EC14F7-EB7C-4B1B-A2A2-58A7808AB3E4}" srcOrd="2" destOrd="0" presId="urn:microsoft.com/office/officeart/2005/8/layout/pyramid2"/>
    <dgm:cxn modelId="{C6E7BDEE-6494-4C2E-B569-EF9E4CBCA8BE}" type="presParOf" srcId="{1683C75F-BF08-4780-9154-BF70F85A9D54}" destId="{6DADE0A1-1F98-4792-B493-4F9332414413}" srcOrd="3" destOrd="0" presId="urn:microsoft.com/office/officeart/2005/8/layout/pyramid2"/>
    <dgm:cxn modelId="{2BED12C8-1C9C-48F3-9565-2C47BFF4DCC1}" type="presParOf" srcId="{1683C75F-BF08-4780-9154-BF70F85A9D54}" destId="{6F4BCEC7-952B-4BF3-AE8A-6F72A64FA977}" srcOrd="4" destOrd="0" presId="urn:microsoft.com/office/officeart/2005/8/layout/pyramid2"/>
    <dgm:cxn modelId="{B9636A3F-42EC-4140-9257-30F0356CABB1}" type="presParOf" srcId="{1683C75F-BF08-4780-9154-BF70F85A9D54}" destId="{1DC13578-CF7E-4CF5-B61E-80E7D3EC7C16}" srcOrd="5" destOrd="0" presId="urn:microsoft.com/office/officeart/2005/8/layout/pyramid2"/>
    <dgm:cxn modelId="{D07F7781-2C06-495D-8CC1-982712AA9B80}" type="presParOf" srcId="{1683C75F-BF08-4780-9154-BF70F85A9D54}" destId="{2A7FF63D-AB0B-4E3C-BBB9-E89753FCE4A0}" srcOrd="6" destOrd="0" presId="urn:microsoft.com/office/officeart/2005/8/layout/pyramid2"/>
    <dgm:cxn modelId="{A89B5282-A29D-431D-B8EE-E062D5779C01}" type="presParOf" srcId="{1683C75F-BF08-4780-9154-BF70F85A9D54}" destId="{656AAEBC-2FD4-40E2-A6B4-9B92D8CFF920}" srcOrd="7" destOrd="0" presId="urn:microsoft.com/office/officeart/2005/8/layout/pyramid2"/>
    <dgm:cxn modelId="{5CA298FB-F51C-429F-BAD0-DED1017ADCF4}" type="presParOf" srcId="{1683C75F-BF08-4780-9154-BF70F85A9D54}" destId="{C27EAE49-5779-47C7-9FF6-D60BB3460D38}" srcOrd="8" destOrd="0" presId="urn:microsoft.com/office/officeart/2005/8/layout/pyramid2"/>
    <dgm:cxn modelId="{6231A7D9-B5EE-4082-BE97-77A1A6161C24}" type="presParOf" srcId="{1683C75F-BF08-4780-9154-BF70F85A9D54}" destId="{D6CE7B5E-CB98-427E-9360-81039FF1CE04}" srcOrd="9" destOrd="0" presId="urn:microsoft.com/office/officeart/2005/8/layout/pyramid2"/>
    <dgm:cxn modelId="{0426F4FA-A1F4-4E0D-8DEE-778F987E0502}" type="presParOf" srcId="{1683C75F-BF08-4780-9154-BF70F85A9D54}" destId="{1C9C0081-B465-4548-8E89-AF48BEE722FA}" srcOrd="10" destOrd="0" presId="urn:microsoft.com/office/officeart/2005/8/layout/pyramid2"/>
    <dgm:cxn modelId="{BD823252-3A79-4FA5-AF4C-D4F9617476F9}" type="presParOf" srcId="{1683C75F-BF08-4780-9154-BF70F85A9D54}" destId="{0F1A9756-C0E0-4FAA-A83B-DACBB1B91043}" srcOrd="11" destOrd="0" presId="urn:microsoft.com/office/officeart/2005/8/layout/pyramid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F6BF99F4-69D9-4D6F-B0A7-7FF27F15388A}" type="doc">
      <dgm:prSet loTypeId="urn:microsoft.com/office/officeart/2005/8/layout/chevron2" loCatId="list" qsTypeId="urn:microsoft.com/office/officeart/2005/8/quickstyle/simple5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4B20EBAB-10CB-4587-8265-9C21D47E98EE}">
      <dgm:prSet phldrT="[文本]" phldr="1" custT="1"/>
      <dgm:spPr/>
      <dgm:t>
        <a:bodyPr/>
        <a:lstStyle/>
        <a:p>
          <a:endParaRPr lang="zh-CN" altLang="en-US" sz="1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24F50F0A-470B-468E-AE7A-382B16B14295}" type="parTrans" cxnId="{128F4B00-E0E6-443C-B132-F57C8E060745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A21D666-0D91-42CE-9A4F-80B75039CD2E}" type="sibTrans" cxnId="{128F4B00-E0E6-443C-B132-F57C8E060745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4351CAC-7A4E-438C-A864-45A9A5487144}">
      <dgm:prSet phldrT="[文本]" custT="1"/>
      <dgm:spPr/>
      <dgm:t>
        <a:bodyPr/>
        <a:lstStyle/>
        <a:p>
          <a:r>
            <a:rPr lang="en-US" altLang="zh-CN" sz="36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36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汇编语句与程序编写规范</a:t>
          </a:r>
          <a:endParaRPr lang="zh-CN" altLang="en-US" sz="36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B49B7DE-11BE-43E8-A57D-112914A3FEDE}" type="parTrans" cxnId="{A5BB3C5C-CB4C-4366-851E-1AC7C54BF6A7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89CF19C-9A1C-484A-867A-63F8BEF88AE5}" type="sibTrans" cxnId="{A5BB3C5C-CB4C-4366-851E-1AC7C54BF6A7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087E65B8-FFAB-45F9-BB9D-23C3A8B6493F}">
      <dgm:prSet phldrT="[文本]" phldr="1" custT="1"/>
      <dgm:spPr/>
      <dgm:t>
        <a:bodyPr/>
        <a:lstStyle/>
        <a:p>
          <a:endParaRPr lang="zh-CN" altLang="en-US" sz="1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7D5FA65-A088-4896-BFF7-634754AFC963}" type="parTrans" cxnId="{215504E7-F0BA-4A81-A06D-6F85A3997269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F3FA465-7FBA-46A0-8131-D3335C6E8D8A}" type="sibTrans" cxnId="{215504E7-F0BA-4A81-A06D-6F85A3997269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F74520F4-3F88-4ADE-91D6-1792841E0E70}">
      <dgm:prSet phldrT="[文本]" custT="1"/>
      <dgm:spPr/>
      <dgm:t>
        <a:bodyPr/>
        <a:lstStyle/>
        <a:p>
          <a:r>
            <a:rPr lang="en-US" altLang="zh-CN" sz="36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36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的过程调用标准</a:t>
          </a:r>
          <a:endParaRPr lang="zh-CN" altLang="en-US" sz="36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E09A888-1392-4918-A212-B13CAC1A71B5}" type="parTrans" cxnId="{95636B39-8185-4188-89DA-13E963469E8F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CD55247-D230-4AB7-B5F8-E34EBF3E40B9}" type="sibTrans" cxnId="{95636B39-8185-4188-89DA-13E963469E8F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8030573-D161-4E75-9871-5BEBE7D62DBD}">
      <dgm:prSet custT="1"/>
      <dgm:spPr/>
      <dgm:t>
        <a:bodyPr/>
        <a:lstStyle/>
        <a:p>
          <a:endParaRPr lang="zh-CN" altLang="en-US" sz="1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7CE4F96-1965-4D5B-AA1F-2800182929EF}" type="parTrans" cxnId="{0AA424B1-0D59-4BAA-9615-61EF2BA42FB6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93552D7-3543-4532-AAEA-836F8FCBBE9D}" type="sibTrans" cxnId="{0AA424B1-0D59-4BAA-9615-61EF2BA42FB6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6069819-FDD3-4A31-BC6F-53FC5A926E3A}">
      <dgm:prSet custT="1"/>
      <dgm:spPr/>
      <dgm:t>
        <a:bodyPr/>
        <a:lstStyle/>
        <a:p>
          <a:endParaRPr lang="zh-CN" altLang="en-US" sz="1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C8AB80B-062B-4978-AF3D-0B6AF43C24D6}" type="parTrans" cxnId="{D3632871-52D2-4987-A867-3AF7D366DAE7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A4FB5DF-FF82-46A5-B740-801C0F51FB50}" type="sibTrans" cxnId="{D3632871-52D2-4987-A867-3AF7D366DAE7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15984BA-5E49-4C21-98AE-A16BE5C8ECFF}">
      <dgm:prSet custT="1"/>
      <dgm:spPr/>
      <dgm:t>
        <a:bodyPr/>
        <a:lstStyle/>
        <a:p>
          <a:endParaRPr lang="zh-CN" altLang="en-US" sz="1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938B46F-7061-4F6C-81F4-F673A146B72D}" type="parTrans" cxnId="{BAF8EAE8-2C2F-42A8-9BDC-1DE2301D0857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41D169EB-3E1F-4493-B6DD-D226E2502B4B}" type="sibTrans" cxnId="{BAF8EAE8-2C2F-42A8-9BDC-1DE2301D0857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2B0AF88-E90F-40B4-A07D-119F03586EAA}">
      <dgm:prSet phldrT="[文本]" phldr="1" custT="1"/>
      <dgm:spPr/>
      <dgm:t>
        <a:bodyPr/>
        <a:lstStyle/>
        <a:p>
          <a:endParaRPr lang="zh-CN" altLang="en-US" sz="18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DE21B4B5-E629-4A96-A7E4-B8D85CBDC98E}" type="sibTrans" cxnId="{705E832C-7768-4556-8A4A-682FDFAE5A56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306FEFAD-91A2-4238-8E24-81339A100FBF}" type="parTrans" cxnId="{705E832C-7768-4556-8A4A-682FDFAE5A56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BA7063A-BB82-4746-844A-3DFE8A851C05}">
      <dgm:prSet custT="1"/>
      <dgm:spPr/>
      <dgm:t>
        <a:bodyPr/>
        <a:lstStyle/>
        <a:p>
          <a:r>
            <a:rPr lang="zh-CN" altLang="en-US" sz="36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典型</a:t>
          </a:r>
          <a:r>
            <a:rPr lang="en-US" altLang="zh-CN" sz="36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36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汇编程序结构</a:t>
          </a:r>
          <a:endParaRPr lang="zh-CN" altLang="en-US" sz="36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3C99AA8-7530-4E03-8826-187CE2061B3C}" type="parTrans" cxnId="{CEED0A36-F5D3-47C2-A989-C55DA58CD985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D0B8E74-5F0B-41CD-B0FB-89CC91C9E7E0}" type="sibTrans" cxnId="{CEED0A36-F5D3-47C2-A989-C55DA58CD985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09915C6-2223-449E-BAEA-6133BFA5E5EC}">
      <dgm:prSet custT="1"/>
      <dgm:spPr/>
      <dgm:t>
        <a:bodyPr/>
        <a:lstStyle/>
        <a:p>
          <a:r>
            <a:rPr lang="en-US" altLang="zh-CN" sz="36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36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汇编与</a:t>
          </a:r>
          <a:r>
            <a:rPr lang="en-US" altLang="zh-CN" sz="36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C/C++</a:t>
          </a:r>
          <a:r>
            <a:rPr lang="zh-CN" altLang="en-US" sz="36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混合编程</a:t>
          </a:r>
          <a:endParaRPr lang="zh-CN" altLang="en-US" sz="36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CF37A596-D56E-409C-979D-7A409584F0B4}" type="parTrans" cxnId="{3B961B2B-3C06-42D2-9998-6E1DA5E46F71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6B93E926-193E-46F2-A3F4-C9CB633427C5}" type="sibTrans" cxnId="{3B961B2B-3C06-42D2-9998-6E1DA5E46F71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BD448EBD-1BA4-42DC-9ED9-76DC33707BD0}">
      <dgm:prSet phldrT="[文本]" custT="1"/>
      <dgm:spPr/>
      <dgm:t>
        <a:bodyPr/>
        <a:lstStyle/>
        <a:p>
          <a:r>
            <a:rPr lang="en-US" altLang="zh-CN" sz="36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36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汇编语言指示符</a:t>
          </a:r>
          <a:endParaRPr lang="zh-CN" altLang="en-US" sz="36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7C29B3E4-0E78-432B-BC75-A3759D44F288}" type="sibTrans" cxnId="{E571C30D-9CE1-4286-A5F4-37BA1CCC49B9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E76672E-5250-48D2-A4B0-10AF09C47B66}" type="parTrans" cxnId="{E571C30D-9CE1-4286-A5F4-37BA1CCC49B9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926B12EC-171E-4FF0-A1CB-59CE5E8D688E}">
      <dgm:prSet custT="1"/>
      <dgm:spPr/>
      <dgm:t>
        <a:bodyPr/>
        <a:lstStyle/>
        <a:p>
          <a:r>
            <a:rPr lang="zh-CN" altLang="en-US" sz="3600" b="1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本讲习题</a:t>
          </a:r>
          <a:endParaRPr lang="zh-CN" altLang="en-US" sz="3600" b="1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A92CB6D5-D54D-4AC1-AA1D-630B45CBCAEA}" type="parTrans" cxnId="{710D01DD-2C52-4A1E-B80F-B38D13D39306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E3800DA6-846D-44AD-8FB7-E582792DCCBE}" type="sibTrans" cxnId="{710D01DD-2C52-4A1E-B80F-B38D13D39306}">
      <dgm:prSet/>
      <dgm:spPr/>
      <dgm:t>
        <a:bodyPr/>
        <a:lstStyle/>
        <a:p>
          <a:endParaRPr lang="zh-CN" altLang="en-US" sz="2800" b="1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gm:t>
    </dgm:pt>
    <dgm:pt modelId="{590D3E64-E31A-43FF-A40E-F037CEF12BC9}" type="pres">
      <dgm:prSet presAssocID="{F6BF99F4-69D9-4D6F-B0A7-7FF27F15388A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2CD70E92-146D-45C2-A2EC-70480DB06B31}" type="pres">
      <dgm:prSet presAssocID="{D2B0AF88-E90F-40B4-A07D-119F03586EAA}" presName="composite" presStyleCnt="0"/>
      <dgm:spPr/>
    </dgm:pt>
    <dgm:pt modelId="{68BFB902-B11C-4B4D-83E2-EDF0E1DAD66F}" type="pres">
      <dgm:prSet presAssocID="{D2B0AF88-E90F-40B4-A07D-119F03586EAA}" presName="parentText" presStyleLbl="alignNode1" presStyleIdx="0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8259E86F-7930-4EA4-9638-CB54406588F3}" type="pres">
      <dgm:prSet presAssocID="{D2B0AF88-E90F-40B4-A07D-119F03586EAA}" presName="descendantText" presStyleLbl="alignAcc1" presStyleIdx="0" presStyleCnt="6" custLinFactNeighborX="26401" custLinFactNeighborY="-1970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50BF0C3-F76A-4CBB-A8CD-1DD8E29229CE}" type="pres">
      <dgm:prSet presAssocID="{DE21B4B5-E629-4A96-A7E4-B8D85CBDC98E}" presName="sp" presStyleCnt="0"/>
      <dgm:spPr/>
    </dgm:pt>
    <dgm:pt modelId="{3DB13F16-519B-4E17-9799-F1A0DDD29F84}" type="pres">
      <dgm:prSet presAssocID="{4B20EBAB-10CB-4587-8265-9C21D47E98EE}" presName="composite" presStyleCnt="0"/>
      <dgm:spPr/>
    </dgm:pt>
    <dgm:pt modelId="{C80E83A7-E940-4224-ACEE-82A0734960FD}" type="pres">
      <dgm:prSet presAssocID="{4B20EBAB-10CB-4587-8265-9C21D47E98EE}" presName="parentText" presStyleLbl="alignNode1" presStyleIdx="1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A4A9554-8590-47CD-95D8-EDA129FA0012}" type="pres">
      <dgm:prSet presAssocID="{4B20EBAB-10CB-4587-8265-9C21D47E98EE}" presName="descendantText" presStyleLbl="alignAcc1" presStyleIdx="1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6561B1DA-DA8D-48C9-A8B2-A35312615757}" type="pres">
      <dgm:prSet presAssocID="{3A21D666-0D91-42CE-9A4F-80B75039CD2E}" presName="sp" presStyleCnt="0"/>
      <dgm:spPr/>
    </dgm:pt>
    <dgm:pt modelId="{018B1404-CE1C-423B-8428-B23976175F7A}" type="pres">
      <dgm:prSet presAssocID="{087E65B8-FFAB-45F9-BB9D-23C3A8B6493F}" presName="composite" presStyleCnt="0"/>
      <dgm:spPr/>
    </dgm:pt>
    <dgm:pt modelId="{CF87E820-5733-48CE-B4EC-64B2D8EE8ED3}" type="pres">
      <dgm:prSet presAssocID="{087E65B8-FFAB-45F9-BB9D-23C3A8B6493F}" presName="parentText" presStyleLbl="alignNode1" presStyleIdx="2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D38D6C8-99C8-44A8-8A7C-6987E626458B}" type="pres">
      <dgm:prSet presAssocID="{087E65B8-FFAB-45F9-BB9D-23C3A8B6493F}" presName="descendantText" presStyleLbl="alignAcc1" presStyleIdx="2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DFFC1E7-A7A1-4FA3-8253-B30674470918}" type="pres">
      <dgm:prSet presAssocID="{FF3FA465-7FBA-46A0-8131-D3335C6E8D8A}" presName="sp" presStyleCnt="0"/>
      <dgm:spPr/>
    </dgm:pt>
    <dgm:pt modelId="{5D5A1C31-AF6B-4695-9CBB-AD471D1E4449}" type="pres">
      <dgm:prSet presAssocID="{E8030573-D161-4E75-9871-5BEBE7D62DBD}" presName="composite" presStyleCnt="0"/>
      <dgm:spPr/>
    </dgm:pt>
    <dgm:pt modelId="{2CE87099-8443-46AF-B6FA-1A37EDBC90C3}" type="pres">
      <dgm:prSet presAssocID="{E8030573-D161-4E75-9871-5BEBE7D62DBD}" presName="parentText" presStyleLbl="alignNode1" presStyleIdx="3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9BAB53F-47AA-4BCC-BDE7-F64DE41C0B27}" type="pres">
      <dgm:prSet presAssocID="{E8030573-D161-4E75-9871-5BEBE7D62DBD}" presName="descendantText" presStyleLbl="alignAcc1" presStyleIdx="3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3C1A4B82-03F7-4846-B693-EAB8F757D546}" type="pres">
      <dgm:prSet presAssocID="{E93552D7-3543-4532-AAEA-836F8FCBBE9D}" presName="sp" presStyleCnt="0"/>
      <dgm:spPr/>
    </dgm:pt>
    <dgm:pt modelId="{7EBF1A44-F51B-4527-B825-B22AD0CC4FC3}" type="pres">
      <dgm:prSet presAssocID="{A6069819-FDD3-4A31-BC6F-53FC5A926E3A}" presName="composite" presStyleCnt="0"/>
      <dgm:spPr/>
    </dgm:pt>
    <dgm:pt modelId="{06982EEC-5050-410A-8431-AB3DFCDBC452}" type="pres">
      <dgm:prSet presAssocID="{A6069819-FDD3-4A31-BC6F-53FC5A926E3A}" presName="parentText" presStyleLbl="alignNode1" presStyleIdx="4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2E55B05F-9D17-49D4-8172-D8698B271499}" type="pres">
      <dgm:prSet presAssocID="{A6069819-FDD3-4A31-BC6F-53FC5A926E3A}" presName="descendantText" presStyleLbl="alignAcc1" presStyleIdx="4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C0A2F97-D932-4BEB-B4FA-0C89CEB4A1AD}" type="pres">
      <dgm:prSet presAssocID="{DA4FB5DF-FF82-46A5-B740-801C0F51FB50}" presName="sp" presStyleCnt="0"/>
      <dgm:spPr/>
    </dgm:pt>
    <dgm:pt modelId="{78949060-8869-487F-8452-E2BC586238BA}" type="pres">
      <dgm:prSet presAssocID="{315984BA-5E49-4C21-98AE-A16BE5C8ECFF}" presName="composite" presStyleCnt="0"/>
      <dgm:spPr/>
    </dgm:pt>
    <dgm:pt modelId="{E89C7483-5EC9-4CA5-89D4-DF91864223E1}" type="pres">
      <dgm:prSet presAssocID="{315984BA-5E49-4C21-98AE-A16BE5C8ECFF}" presName="parentText" presStyleLbl="alignNode1" presStyleIdx="5" presStyleCnt="6">
        <dgm:presLayoutVars>
          <dgm:chMax val="1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A7382422-6B74-4901-A331-F74AABA6C977}" type="pres">
      <dgm:prSet presAssocID="{315984BA-5E49-4C21-98AE-A16BE5C8ECFF}" presName="descendantText" presStyleLbl="alignAcc1" presStyleIdx="5" presStyleCnt="6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CEED0A36-F5D3-47C2-A989-C55DA58CD985}" srcId="{E8030573-D161-4E75-9871-5BEBE7D62DBD}" destId="{CBA7063A-BB82-4746-844A-3DFE8A851C05}" srcOrd="0" destOrd="0" parTransId="{C3C99AA8-7530-4E03-8826-187CE2061B3C}" sibTransId="{7D0B8E74-5F0B-41CD-B0FB-89CC91C9E7E0}"/>
    <dgm:cxn modelId="{E571C30D-9CE1-4286-A5F4-37BA1CCC49B9}" srcId="{D2B0AF88-E90F-40B4-A07D-119F03586EAA}" destId="{BD448EBD-1BA4-42DC-9ED9-76DC33707BD0}" srcOrd="0" destOrd="0" parTransId="{5E76672E-5250-48D2-A4B0-10AF09C47B66}" sibTransId="{7C29B3E4-0E78-432B-BC75-A3759D44F288}"/>
    <dgm:cxn modelId="{128F4B00-E0E6-443C-B132-F57C8E060745}" srcId="{F6BF99F4-69D9-4D6F-B0A7-7FF27F15388A}" destId="{4B20EBAB-10CB-4587-8265-9C21D47E98EE}" srcOrd="1" destOrd="0" parTransId="{24F50F0A-470B-468E-AE7A-382B16B14295}" sibTransId="{3A21D666-0D91-42CE-9A4F-80B75039CD2E}"/>
    <dgm:cxn modelId="{2AFB9F8F-6433-4299-8B37-ED922F99423F}" type="presOf" srcId="{087E65B8-FFAB-45F9-BB9D-23C3A8B6493F}" destId="{CF87E820-5733-48CE-B4EC-64B2D8EE8ED3}" srcOrd="0" destOrd="0" presId="urn:microsoft.com/office/officeart/2005/8/layout/chevron2"/>
    <dgm:cxn modelId="{215504E7-F0BA-4A81-A06D-6F85A3997269}" srcId="{F6BF99F4-69D9-4D6F-B0A7-7FF27F15388A}" destId="{087E65B8-FFAB-45F9-BB9D-23C3A8B6493F}" srcOrd="2" destOrd="0" parTransId="{97D5FA65-A088-4896-BFF7-634754AFC963}" sibTransId="{FF3FA465-7FBA-46A0-8131-D3335C6E8D8A}"/>
    <dgm:cxn modelId="{A5BB3C5C-CB4C-4366-851E-1AC7C54BF6A7}" srcId="{4B20EBAB-10CB-4587-8265-9C21D47E98EE}" destId="{44351CAC-7A4E-438C-A864-45A9A5487144}" srcOrd="0" destOrd="0" parTransId="{9B49B7DE-11BE-43E8-A57D-112914A3FEDE}" sibTransId="{B89CF19C-9A1C-484A-867A-63F8BEF88AE5}"/>
    <dgm:cxn modelId="{D3632871-52D2-4987-A867-3AF7D366DAE7}" srcId="{F6BF99F4-69D9-4D6F-B0A7-7FF27F15388A}" destId="{A6069819-FDD3-4A31-BC6F-53FC5A926E3A}" srcOrd="4" destOrd="0" parTransId="{4C8AB80B-062B-4978-AF3D-0B6AF43C24D6}" sibTransId="{DA4FB5DF-FF82-46A5-B740-801C0F51FB50}"/>
    <dgm:cxn modelId="{0AA424B1-0D59-4BAA-9615-61EF2BA42FB6}" srcId="{F6BF99F4-69D9-4D6F-B0A7-7FF27F15388A}" destId="{E8030573-D161-4E75-9871-5BEBE7D62DBD}" srcOrd="3" destOrd="0" parTransId="{77CE4F96-1965-4D5B-AA1F-2800182929EF}" sibTransId="{E93552D7-3543-4532-AAEA-836F8FCBBE9D}"/>
    <dgm:cxn modelId="{BAF8EAE8-2C2F-42A8-9BDC-1DE2301D0857}" srcId="{F6BF99F4-69D9-4D6F-B0A7-7FF27F15388A}" destId="{315984BA-5E49-4C21-98AE-A16BE5C8ECFF}" srcOrd="5" destOrd="0" parTransId="{A938B46F-7061-4F6C-81F4-F673A146B72D}" sibTransId="{41D169EB-3E1F-4493-B6DD-D226E2502B4B}"/>
    <dgm:cxn modelId="{01B0E06B-BC15-4402-9A3B-2DD72FC5AD6E}" type="presOf" srcId="{4B20EBAB-10CB-4587-8265-9C21D47E98EE}" destId="{C80E83A7-E940-4224-ACEE-82A0734960FD}" srcOrd="0" destOrd="0" presId="urn:microsoft.com/office/officeart/2005/8/layout/chevron2"/>
    <dgm:cxn modelId="{705E832C-7768-4556-8A4A-682FDFAE5A56}" srcId="{F6BF99F4-69D9-4D6F-B0A7-7FF27F15388A}" destId="{D2B0AF88-E90F-40B4-A07D-119F03586EAA}" srcOrd="0" destOrd="0" parTransId="{306FEFAD-91A2-4238-8E24-81339A100FBF}" sibTransId="{DE21B4B5-E629-4A96-A7E4-B8D85CBDC98E}"/>
    <dgm:cxn modelId="{3B961B2B-3C06-42D2-9998-6E1DA5E46F71}" srcId="{A6069819-FDD3-4A31-BC6F-53FC5A926E3A}" destId="{B09915C6-2223-449E-BAEA-6133BFA5E5EC}" srcOrd="0" destOrd="0" parTransId="{CF37A596-D56E-409C-979D-7A409584F0B4}" sibTransId="{6B93E926-193E-46F2-A3F4-C9CB633427C5}"/>
    <dgm:cxn modelId="{95636B39-8185-4188-89DA-13E963469E8F}" srcId="{087E65B8-FFAB-45F9-BB9D-23C3A8B6493F}" destId="{F74520F4-3F88-4ADE-91D6-1792841E0E70}" srcOrd="0" destOrd="0" parTransId="{6E09A888-1392-4918-A212-B13CAC1A71B5}" sibTransId="{9CD55247-D230-4AB7-B5F8-E34EBF3E40B9}"/>
    <dgm:cxn modelId="{0D6902A4-6768-481A-9AF1-7F26F2E95A4A}" type="presOf" srcId="{CBA7063A-BB82-4746-844A-3DFE8A851C05}" destId="{C9BAB53F-47AA-4BCC-BDE7-F64DE41C0B27}" srcOrd="0" destOrd="0" presId="urn:microsoft.com/office/officeart/2005/8/layout/chevron2"/>
    <dgm:cxn modelId="{710D01DD-2C52-4A1E-B80F-B38D13D39306}" srcId="{315984BA-5E49-4C21-98AE-A16BE5C8ECFF}" destId="{926B12EC-171E-4FF0-A1CB-59CE5E8D688E}" srcOrd="0" destOrd="0" parTransId="{A92CB6D5-D54D-4AC1-AA1D-630B45CBCAEA}" sibTransId="{E3800DA6-846D-44AD-8FB7-E582792DCCBE}"/>
    <dgm:cxn modelId="{A7C322EF-2134-494B-801D-E56108E54A17}" type="presOf" srcId="{926B12EC-171E-4FF0-A1CB-59CE5E8D688E}" destId="{A7382422-6B74-4901-A331-F74AABA6C977}" srcOrd="0" destOrd="0" presId="urn:microsoft.com/office/officeart/2005/8/layout/chevron2"/>
    <dgm:cxn modelId="{E85CE5FA-4A88-4702-8A06-E2239921619F}" type="presOf" srcId="{F6BF99F4-69D9-4D6F-B0A7-7FF27F15388A}" destId="{590D3E64-E31A-43FF-A40E-F037CEF12BC9}" srcOrd="0" destOrd="0" presId="urn:microsoft.com/office/officeart/2005/8/layout/chevron2"/>
    <dgm:cxn modelId="{06DFB1DC-2D45-4F33-A80B-2E9782880522}" type="presOf" srcId="{315984BA-5E49-4C21-98AE-A16BE5C8ECFF}" destId="{E89C7483-5EC9-4CA5-89D4-DF91864223E1}" srcOrd="0" destOrd="0" presId="urn:microsoft.com/office/officeart/2005/8/layout/chevron2"/>
    <dgm:cxn modelId="{9BE92C29-9BDC-4BA9-8FEB-B1A284B9C1AE}" type="presOf" srcId="{A6069819-FDD3-4A31-BC6F-53FC5A926E3A}" destId="{06982EEC-5050-410A-8431-AB3DFCDBC452}" srcOrd="0" destOrd="0" presId="urn:microsoft.com/office/officeart/2005/8/layout/chevron2"/>
    <dgm:cxn modelId="{079DAE48-85E6-4F5F-8CCE-09762C157957}" type="presOf" srcId="{BD448EBD-1BA4-42DC-9ED9-76DC33707BD0}" destId="{8259E86F-7930-4EA4-9638-CB54406588F3}" srcOrd="0" destOrd="0" presId="urn:microsoft.com/office/officeart/2005/8/layout/chevron2"/>
    <dgm:cxn modelId="{45BA040B-F00D-41D0-BE9A-19F5EA2AFB80}" type="presOf" srcId="{B09915C6-2223-449E-BAEA-6133BFA5E5EC}" destId="{2E55B05F-9D17-49D4-8172-D8698B271499}" srcOrd="0" destOrd="0" presId="urn:microsoft.com/office/officeart/2005/8/layout/chevron2"/>
    <dgm:cxn modelId="{DE0A3D96-CD4C-4D13-A1BC-01133B0C25CE}" type="presOf" srcId="{44351CAC-7A4E-438C-A864-45A9A5487144}" destId="{FA4A9554-8590-47CD-95D8-EDA129FA0012}" srcOrd="0" destOrd="0" presId="urn:microsoft.com/office/officeart/2005/8/layout/chevron2"/>
    <dgm:cxn modelId="{98B252B0-3BBE-441F-982C-16CD98B49BA0}" type="presOf" srcId="{F74520F4-3F88-4ADE-91D6-1792841E0E70}" destId="{2D38D6C8-99C8-44A8-8A7C-6987E626458B}" srcOrd="0" destOrd="0" presId="urn:microsoft.com/office/officeart/2005/8/layout/chevron2"/>
    <dgm:cxn modelId="{82D1EC85-A0B8-4FD5-96EB-495A05EBFA48}" type="presOf" srcId="{D2B0AF88-E90F-40B4-A07D-119F03586EAA}" destId="{68BFB902-B11C-4B4D-83E2-EDF0E1DAD66F}" srcOrd="0" destOrd="0" presId="urn:microsoft.com/office/officeart/2005/8/layout/chevron2"/>
    <dgm:cxn modelId="{5D603891-0DC8-474F-B5E2-44A20D96F721}" type="presOf" srcId="{E8030573-D161-4E75-9871-5BEBE7D62DBD}" destId="{2CE87099-8443-46AF-B6FA-1A37EDBC90C3}" srcOrd="0" destOrd="0" presId="urn:microsoft.com/office/officeart/2005/8/layout/chevron2"/>
    <dgm:cxn modelId="{C4ACDB29-8210-4636-BBD5-F4F62D3C33F9}" type="presParOf" srcId="{590D3E64-E31A-43FF-A40E-F037CEF12BC9}" destId="{2CD70E92-146D-45C2-A2EC-70480DB06B31}" srcOrd="0" destOrd="0" presId="urn:microsoft.com/office/officeart/2005/8/layout/chevron2"/>
    <dgm:cxn modelId="{CBEF2F3A-B069-4CD1-A4EC-7660A0C3CED1}" type="presParOf" srcId="{2CD70E92-146D-45C2-A2EC-70480DB06B31}" destId="{68BFB902-B11C-4B4D-83E2-EDF0E1DAD66F}" srcOrd="0" destOrd="0" presId="urn:microsoft.com/office/officeart/2005/8/layout/chevron2"/>
    <dgm:cxn modelId="{38BE8C7F-5F9F-4FD1-8470-40E09E5921D4}" type="presParOf" srcId="{2CD70E92-146D-45C2-A2EC-70480DB06B31}" destId="{8259E86F-7930-4EA4-9638-CB54406588F3}" srcOrd="1" destOrd="0" presId="urn:microsoft.com/office/officeart/2005/8/layout/chevron2"/>
    <dgm:cxn modelId="{10D6DD94-E9D9-4E90-845A-71AC956B371F}" type="presParOf" srcId="{590D3E64-E31A-43FF-A40E-F037CEF12BC9}" destId="{750BF0C3-F76A-4CBB-A8CD-1DD8E29229CE}" srcOrd="1" destOrd="0" presId="urn:microsoft.com/office/officeart/2005/8/layout/chevron2"/>
    <dgm:cxn modelId="{945D7537-FDD7-4F99-9FB6-9879E47D3E21}" type="presParOf" srcId="{590D3E64-E31A-43FF-A40E-F037CEF12BC9}" destId="{3DB13F16-519B-4E17-9799-F1A0DDD29F84}" srcOrd="2" destOrd="0" presId="urn:microsoft.com/office/officeart/2005/8/layout/chevron2"/>
    <dgm:cxn modelId="{98D32D52-D7E9-4855-AADB-F54950E39A22}" type="presParOf" srcId="{3DB13F16-519B-4E17-9799-F1A0DDD29F84}" destId="{C80E83A7-E940-4224-ACEE-82A0734960FD}" srcOrd="0" destOrd="0" presId="urn:microsoft.com/office/officeart/2005/8/layout/chevron2"/>
    <dgm:cxn modelId="{43759F09-0CB4-4D59-BA70-BE85EABDAA28}" type="presParOf" srcId="{3DB13F16-519B-4E17-9799-F1A0DDD29F84}" destId="{FA4A9554-8590-47CD-95D8-EDA129FA0012}" srcOrd="1" destOrd="0" presId="urn:microsoft.com/office/officeart/2005/8/layout/chevron2"/>
    <dgm:cxn modelId="{6728F1E7-4738-4EF5-98E8-606D3C5E640C}" type="presParOf" srcId="{590D3E64-E31A-43FF-A40E-F037CEF12BC9}" destId="{6561B1DA-DA8D-48C9-A8B2-A35312615757}" srcOrd="3" destOrd="0" presId="urn:microsoft.com/office/officeart/2005/8/layout/chevron2"/>
    <dgm:cxn modelId="{FB18062D-5A4A-4DA7-8775-493FCDBD0DCE}" type="presParOf" srcId="{590D3E64-E31A-43FF-A40E-F037CEF12BC9}" destId="{018B1404-CE1C-423B-8428-B23976175F7A}" srcOrd="4" destOrd="0" presId="urn:microsoft.com/office/officeart/2005/8/layout/chevron2"/>
    <dgm:cxn modelId="{83BAE041-320B-46D9-910B-4B353BB9D7F7}" type="presParOf" srcId="{018B1404-CE1C-423B-8428-B23976175F7A}" destId="{CF87E820-5733-48CE-B4EC-64B2D8EE8ED3}" srcOrd="0" destOrd="0" presId="urn:microsoft.com/office/officeart/2005/8/layout/chevron2"/>
    <dgm:cxn modelId="{32ACE461-DB05-477F-BDA6-D69BBBB00685}" type="presParOf" srcId="{018B1404-CE1C-423B-8428-B23976175F7A}" destId="{2D38D6C8-99C8-44A8-8A7C-6987E626458B}" srcOrd="1" destOrd="0" presId="urn:microsoft.com/office/officeart/2005/8/layout/chevron2"/>
    <dgm:cxn modelId="{C97A8D5C-1251-4BDA-8F8D-1CD1000FCC17}" type="presParOf" srcId="{590D3E64-E31A-43FF-A40E-F037CEF12BC9}" destId="{1DFFC1E7-A7A1-4FA3-8253-B30674470918}" srcOrd="5" destOrd="0" presId="urn:microsoft.com/office/officeart/2005/8/layout/chevron2"/>
    <dgm:cxn modelId="{E7945B98-1260-4929-8BEC-998F27B2DA7C}" type="presParOf" srcId="{590D3E64-E31A-43FF-A40E-F037CEF12BC9}" destId="{5D5A1C31-AF6B-4695-9CBB-AD471D1E4449}" srcOrd="6" destOrd="0" presId="urn:microsoft.com/office/officeart/2005/8/layout/chevron2"/>
    <dgm:cxn modelId="{B23B4245-3348-45D7-A748-FEC3CD9BA462}" type="presParOf" srcId="{5D5A1C31-AF6B-4695-9CBB-AD471D1E4449}" destId="{2CE87099-8443-46AF-B6FA-1A37EDBC90C3}" srcOrd="0" destOrd="0" presId="urn:microsoft.com/office/officeart/2005/8/layout/chevron2"/>
    <dgm:cxn modelId="{03FC07BB-E8E9-409C-A684-B72A64C19313}" type="presParOf" srcId="{5D5A1C31-AF6B-4695-9CBB-AD471D1E4449}" destId="{C9BAB53F-47AA-4BCC-BDE7-F64DE41C0B27}" srcOrd="1" destOrd="0" presId="urn:microsoft.com/office/officeart/2005/8/layout/chevron2"/>
    <dgm:cxn modelId="{D28061C6-6034-4142-B7AD-1A9C1FCA4350}" type="presParOf" srcId="{590D3E64-E31A-43FF-A40E-F037CEF12BC9}" destId="{3C1A4B82-03F7-4846-B693-EAB8F757D546}" srcOrd="7" destOrd="0" presId="urn:microsoft.com/office/officeart/2005/8/layout/chevron2"/>
    <dgm:cxn modelId="{683C9CBD-9DB7-49D8-BA8F-3E638F23C9FC}" type="presParOf" srcId="{590D3E64-E31A-43FF-A40E-F037CEF12BC9}" destId="{7EBF1A44-F51B-4527-B825-B22AD0CC4FC3}" srcOrd="8" destOrd="0" presId="urn:microsoft.com/office/officeart/2005/8/layout/chevron2"/>
    <dgm:cxn modelId="{279C00EF-2ECF-476D-A8B6-7E01906EFC6B}" type="presParOf" srcId="{7EBF1A44-F51B-4527-B825-B22AD0CC4FC3}" destId="{06982EEC-5050-410A-8431-AB3DFCDBC452}" srcOrd="0" destOrd="0" presId="urn:microsoft.com/office/officeart/2005/8/layout/chevron2"/>
    <dgm:cxn modelId="{B166533F-46F8-4205-BA9B-D43FC38F3D21}" type="presParOf" srcId="{7EBF1A44-F51B-4527-B825-B22AD0CC4FC3}" destId="{2E55B05F-9D17-49D4-8172-D8698B271499}" srcOrd="1" destOrd="0" presId="urn:microsoft.com/office/officeart/2005/8/layout/chevron2"/>
    <dgm:cxn modelId="{16126168-01F8-4427-A1DB-E0F626DD1490}" type="presParOf" srcId="{590D3E64-E31A-43FF-A40E-F037CEF12BC9}" destId="{CC0A2F97-D932-4BEB-B4FA-0C89CEB4A1AD}" srcOrd="9" destOrd="0" presId="urn:microsoft.com/office/officeart/2005/8/layout/chevron2"/>
    <dgm:cxn modelId="{CA2ED8CA-83A8-4E66-9B7A-E4B04B31CDA6}" type="presParOf" srcId="{590D3E64-E31A-43FF-A40E-F037CEF12BC9}" destId="{78949060-8869-487F-8452-E2BC586238BA}" srcOrd="10" destOrd="0" presId="urn:microsoft.com/office/officeart/2005/8/layout/chevron2"/>
    <dgm:cxn modelId="{59472923-5174-4980-94D2-76B23D4CEA59}" type="presParOf" srcId="{78949060-8869-487F-8452-E2BC586238BA}" destId="{E89C7483-5EC9-4CA5-89D4-DF91864223E1}" srcOrd="0" destOrd="0" presId="urn:microsoft.com/office/officeart/2005/8/layout/chevron2"/>
    <dgm:cxn modelId="{823054CB-DD28-4558-B897-822E492AD4EE}" type="presParOf" srcId="{78949060-8869-487F-8452-E2BC586238BA}" destId="{A7382422-6B74-4901-A331-F74AABA6C977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69022A6-916F-4D5A-B95D-4D45D4151342}">
      <dsp:nvSpPr>
        <dsp:cNvPr id="0" name=""/>
        <dsp:cNvSpPr/>
      </dsp:nvSpPr>
      <dsp:spPr>
        <a:xfrm>
          <a:off x="0" y="0"/>
          <a:ext cx="5069311" cy="5069311"/>
        </a:xfrm>
        <a:prstGeom prst="triangle">
          <a:avLst/>
        </a:prstGeom>
        <a:gradFill flip="none" rotWithShape="1">
          <a:gsLst>
            <a:gs pos="0">
              <a:srgbClr val="FFC000"/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2">
                <a:lumMod val="20000"/>
                <a:lumOff val="80000"/>
              </a:schemeClr>
            </a:gs>
          </a:gsLst>
          <a:path path="circle">
            <a:fillToRect l="100000" t="100000"/>
          </a:path>
          <a:tileRect r="-100000" b="-10000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46499D4-D53A-4A98-A6FA-8B1F99461DB1}">
      <dsp:nvSpPr>
        <dsp:cNvPr id="0" name=""/>
        <dsp:cNvSpPr/>
      </dsp:nvSpPr>
      <dsp:spPr>
        <a:xfrm>
          <a:off x="2449516" y="520573"/>
          <a:ext cx="5149210" cy="600000"/>
        </a:xfrm>
        <a:prstGeom prst="roundRect">
          <a:avLst/>
        </a:prstGeom>
        <a:gradFill rotWithShape="0">
          <a:gsLst>
            <a:gs pos="0">
              <a:schemeClr val="accent5">
                <a:lumMod val="9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2">
                <a:lumMod val="20000"/>
                <a:lumOff val="80000"/>
              </a:schemeClr>
            </a:gs>
          </a:gsLst>
          <a:lin ang="5400000" scaled="0"/>
        </a:gradFill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汇编程序的指示符</a:t>
          </a:r>
          <a:endParaRPr lang="zh-CN" altLang="en-US" sz="28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478806" y="549863"/>
        <a:ext cx="5090630" cy="541420"/>
      </dsp:txXfrm>
    </dsp:sp>
    <dsp:sp modelId="{42EC14F7-EB7C-4B1B-A2A2-58A7808AB3E4}">
      <dsp:nvSpPr>
        <dsp:cNvPr id="0" name=""/>
        <dsp:cNvSpPr/>
      </dsp:nvSpPr>
      <dsp:spPr>
        <a:xfrm>
          <a:off x="2449516" y="1195574"/>
          <a:ext cx="5149210" cy="600000"/>
        </a:xfrm>
        <a:prstGeom prst="roundRect">
          <a:avLst/>
        </a:prstGeom>
        <a:gradFill rotWithShape="0">
          <a:gsLst>
            <a:gs pos="0">
              <a:schemeClr val="accent5">
                <a:lumMod val="9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2">
                <a:lumMod val="20000"/>
                <a:lumOff val="80000"/>
              </a:schemeClr>
            </a:gs>
          </a:gsLst>
          <a:lin ang="5400000" scaled="0"/>
        </a:gradFill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汇编语句格式</a:t>
          </a:r>
          <a:endParaRPr lang="zh-CN" altLang="en-US" sz="28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478806" y="1224864"/>
        <a:ext cx="5090630" cy="541420"/>
      </dsp:txXfrm>
    </dsp:sp>
    <dsp:sp modelId="{6F4BCEC7-952B-4BF3-AE8A-6F72A64FA977}">
      <dsp:nvSpPr>
        <dsp:cNvPr id="0" name=""/>
        <dsp:cNvSpPr/>
      </dsp:nvSpPr>
      <dsp:spPr>
        <a:xfrm>
          <a:off x="2449516" y="1870574"/>
          <a:ext cx="5149210" cy="600000"/>
        </a:xfrm>
        <a:prstGeom prst="roundRect">
          <a:avLst/>
        </a:prstGeom>
        <a:gradFill rotWithShape="0">
          <a:gsLst>
            <a:gs pos="0">
              <a:schemeClr val="accent5">
                <a:lumMod val="9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2">
                <a:lumMod val="20000"/>
                <a:lumOff val="80000"/>
              </a:schemeClr>
            </a:gs>
          </a:gsLst>
          <a:lin ang="5400000" scaled="0"/>
        </a:gradFill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汇编程序框架及编写规范</a:t>
          </a:r>
          <a:endParaRPr lang="zh-CN" altLang="en-US" sz="28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478806" y="1899864"/>
        <a:ext cx="5090630" cy="541420"/>
      </dsp:txXfrm>
    </dsp:sp>
    <dsp:sp modelId="{2A7FF63D-AB0B-4E3C-BBB9-E89753FCE4A0}">
      <dsp:nvSpPr>
        <dsp:cNvPr id="0" name=""/>
        <dsp:cNvSpPr/>
      </dsp:nvSpPr>
      <dsp:spPr>
        <a:xfrm>
          <a:off x="2449516" y="2545575"/>
          <a:ext cx="5149210" cy="600000"/>
        </a:xfrm>
        <a:prstGeom prst="roundRect">
          <a:avLst/>
        </a:prstGeom>
        <a:gradFill rotWithShape="0">
          <a:gsLst>
            <a:gs pos="0">
              <a:schemeClr val="accent5">
                <a:lumMod val="9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2">
                <a:lumMod val="20000"/>
                <a:lumOff val="80000"/>
              </a:schemeClr>
            </a:gs>
          </a:gsLst>
          <a:lin ang="5400000" scaled="0"/>
        </a:gradFill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过程调用标准</a:t>
          </a:r>
          <a:endParaRPr lang="zh-CN" altLang="en-US" sz="28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478806" y="2574865"/>
        <a:ext cx="5090630" cy="541420"/>
      </dsp:txXfrm>
    </dsp:sp>
    <dsp:sp modelId="{C27EAE49-5779-47C7-9FF6-D60BB3460D38}">
      <dsp:nvSpPr>
        <dsp:cNvPr id="0" name=""/>
        <dsp:cNvSpPr/>
      </dsp:nvSpPr>
      <dsp:spPr>
        <a:xfrm>
          <a:off x="2449516" y="3220576"/>
          <a:ext cx="5149210" cy="600000"/>
        </a:xfrm>
        <a:prstGeom prst="roundRect">
          <a:avLst/>
        </a:prstGeom>
        <a:gradFill rotWithShape="0">
          <a:gsLst>
            <a:gs pos="0">
              <a:schemeClr val="accent5">
                <a:lumMod val="9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2">
                <a:lumMod val="20000"/>
                <a:lumOff val="80000"/>
              </a:schemeClr>
            </a:gs>
          </a:gsLst>
          <a:lin ang="5400000" scaled="0"/>
        </a:gradFill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汇编程序设计典型范例</a:t>
          </a:r>
          <a:endParaRPr lang="zh-CN" altLang="en-US" sz="28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478806" y="3249866"/>
        <a:ext cx="5090630" cy="541420"/>
      </dsp:txXfrm>
    </dsp:sp>
    <dsp:sp modelId="{1C9C0081-B465-4548-8E89-AF48BEE722FA}">
      <dsp:nvSpPr>
        <dsp:cNvPr id="0" name=""/>
        <dsp:cNvSpPr/>
      </dsp:nvSpPr>
      <dsp:spPr>
        <a:xfrm>
          <a:off x="2449516" y="3895576"/>
          <a:ext cx="5149210" cy="600000"/>
        </a:xfrm>
        <a:prstGeom prst="roundRect">
          <a:avLst/>
        </a:prstGeom>
        <a:gradFill rotWithShape="0">
          <a:gsLst>
            <a:gs pos="0">
              <a:schemeClr val="accent5">
                <a:lumMod val="90000"/>
              </a:schemeClr>
            </a:gs>
            <a:gs pos="50000">
              <a:schemeClr val="accent1">
                <a:tint val="44500"/>
                <a:satMod val="160000"/>
              </a:schemeClr>
            </a:gs>
            <a:gs pos="100000">
              <a:schemeClr val="accent2">
                <a:lumMod val="20000"/>
                <a:lumOff val="80000"/>
              </a:schemeClr>
            </a:gs>
          </a:gsLst>
          <a:lin ang="5400000" scaled="0"/>
        </a:gradFill>
        <a:ln>
          <a:noFill/>
        </a:ln>
        <a:effectLst>
          <a:outerShdw blurRad="50800" dist="38100" dir="2700000" algn="tl" rotWithShape="0">
            <a:prstClr val="black">
              <a:alpha val="40000"/>
            </a:prst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300000"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lvl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altLang="zh-CN" sz="28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28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汇编与</a:t>
          </a:r>
          <a:r>
            <a:rPr lang="en-US" altLang="zh-CN" sz="28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C/C++</a:t>
          </a:r>
          <a:r>
            <a:rPr lang="zh-CN" altLang="en-US" sz="28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混合编程</a:t>
          </a:r>
          <a:endParaRPr lang="zh-CN" altLang="en-US" sz="28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>
        <a:off x="2478806" y="3924866"/>
        <a:ext cx="5090630" cy="54142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BFB902-B11C-4B4D-83E2-EDF0E1DAD66F}">
      <dsp:nvSpPr>
        <dsp:cNvPr id="0" name=""/>
        <dsp:cNvSpPr/>
      </dsp:nvSpPr>
      <dsp:spPr>
        <a:xfrm rot="5400000">
          <a:off x="-135787" y="139365"/>
          <a:ext cx="905250" cy="633675"/>
        </a:xfrm>
        <a:prstGeom prst="chevron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5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1" y="320416"/>
        <a:ext cx="633675" cy="271575"/>
      </dsp:txXfrm>
    </dsp:sp>
    <dsp:sp modelId="{8259E86F-7930-4EA4-9638-CB54406588F3}">
      <dsp:nvSpPr>
        <dsp:cNvPr id="0" name=""/>
        <dsp:cNvSpPr/>
      </dsp:nvSpPr>
      <dsp:spPr>
        <a:xfrm rot="5400000">
          <a:off x="3994084" y="-3360409"/>
          <a:ext cx="588413" cy="730923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56032" tIns="22860" rIns="22860" bIns="22860" numCol="1" spcCol="1270" anchor="ctr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36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36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汇编语言指示符</a:t>
          </a:r>
          <a:endParaRPr lang="zh-CN" altLang="en-US" sz="36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633675" y="28724"/>
        <a:ext cx="7280507" cy="530965"/>
      </dsp:txXfrm>
    </dsp:sp>
    <dsp:sp modelId="{C80E83A7-E940-4224-ACEE-82A0734960FD}">
      <dsp:nvSpPr>
        <dsp:cNvPr id="0" name=""/>
        <dsp:cNvSpPr/>
      </dsp:nvSpPr>
      <dsp:spPr>
        <a:xfrm rot="5400000">
          <a:off x="-135787" y="946625"/>
          <a:ext cx="905250" cy="633675"/>
        </a:xfrm>
        <a:prstGeom prst="chevron">
          <a:avLst/>
        </a:prstGeom>
        <a:gradFill rotWithShape="0">
          <a:gsLst>
            <a:gs pos="0">
              <a:schemeClr val="accent5">
                <a:hueOff val="-1264690"/>
                <a:satOff val="6166"/>
                <a:lumOff val="-6942"/>
                <a:alphaOff val="0"/>
                <a:shade val="51000"/>
                <a:satMod val="130000"/>
              </a:schemeClr>
            </a:gs>
            <a:gs pos="80000">
              <a:schemeClr val="accent5">
                <a:hueOff val="-1264690"/>
                <a:satOff val="6166"/>
                <a:lumOff val="-6942"/>
                <a:alphaOff val="0"/>
                <a:shade val="93000"/>
                <a:satMod val="130000"/>
              </a:schemeClr>
            </a:gs>
            <a:gs pos="100000">
              <a:schemeClr val="accent5">
                <a:hueOff val="-1264690"/>
                <a:satOff val="6166"/>
                <a:lumOff val="-6942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5">
              <a:hueOff val="-1264690"/>
              <a:satOff val="6166"/>
              <a:lumOff val="-6942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1" y="1127676"/>
        <a:ext cx="633675" cy="271575"/>
      </dsp:txXfrm>
    </dsp:sp>
    <dsp:sp modelId="{FA4A9554-8590-47CD-95D8-EDA129FA0012}">
      <dsp:nvSpPr>
        <dsp:cNvPr id="0" name=""/>
        <dsp:cNvSpPr/>
      </dsp:nvSpPr>
      <dsp:spPr>
        <a:xfrm rot="5400000">
          <a:off x="3994084" y="-2549571"/>
          <a:ext cx="588413" cy="730923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1264690"/>
              <a:satOff val="6166"/>
              <a:lumOff val="-6942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56032" tIns="22860" rIns="22860" bIns="22860" numCol="1" spcCol="1270" anchor="ctr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36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36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汇编语句与程序编写规范</a:t>
          </a:r>
          <a:endParaRPr lang="zh-CN" altLang="en-US" sz="36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633675" y="839562"/>
        <a:ext cx="7280507" cy="530965"/>
      </dsp:txXfrm>
    </dsp:sp>
    <dsp:sp modelId="{CF87E820-5733-48CE-B4EC-64B2D8EE8ED3}">
      <dsp:nvSpPr>
        <dsp:cNvPr id="0" name=""/>
        <dsp:cNvSpPr/>
      </dsp:nvSpPr>
      <dsp:spPr>
        <a:xfrm rot="5400000">
          <a:off x="-135787" y="1753886"/>
          <a:ext cx="905250" cy="633675"/>
        </a:xfrm>
        <a:prstGeom prst="chevron">
          <a:avLst/>
        </a:prstGeom>
        <a:gradFill rotWithShape="0">
          <a:gsLst>
            <a:gs pos="0">
              <a:schemeClr val="accent5">
                <a:hueOff val="-2529380"/>
                <a:satOff val="12332"/>
                <a:lumOff val="-13883"/>
                <a:alphaOff val="0"/>
                <a:shade val="51000"/>
                <a:satMod val="130000"/>
              </a:schemeClr>
            </a:gs>
            <a:gs pos="80000">
              <a:schemeClr val="accent5">
                <a:hueOff val="-2529380"/>
                <a:satOff val="12332"/>
                <a:lumOff val="-13883"/>
                <a:alphaOff val="0"/>
                <a:shade val="93000"/>
                <a:satMod val="130000"/>
              </a:schemeClr>
            </a:gs>
            <a:gs pos="100000">
              <a:schemeClr val="accent5">
                <a:hueOff val="-2529380"/>
                <a:satOff val="12332"/>
                <a:lumOff val="-13883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5">
              <a:hueOff val="-2529380"/>
              <a:satOff val="12332"/>
              <a:lumOff val="-13883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1" y="1934937"/>
        <a:ext cx="633675" cy="271575"/>
      </dsp:txXfrm>
    </dsp:sp>
    <dsp:sp modelId="{2D38D6C8-99C8-44A8-8A7C-6987E626458B}">
      <dsp:nvSpPr>
        <dsp:cNvPr id="0" name=""/>
        <dsp:cNvSpPr/>
      </dsp:nvSpPr>
      <dsp:spPr>
        <a:xfrm rot="5400000">
          <a:off x="3994084" y="-1742310"/>
          <a:ext cx="588413" cy="730923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2529380"/>
              <a:satOff val="12332"/>
              <a:lumOff val="-13883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56032" tIns="22860" rIns="22860" bIns="22860" numCol="1" spcCol="1270" anchor="ctr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36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36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的过程调用标准</a:t>
          </a:r>
          <a:endParaRPr lang="zh-CN" altLang="en-US" sz="36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633675" y="1646823"/>
        <a:ext cx="7280507" cy="530965"/>
      </dsp:txXfrm>
    </dsp:sp>
    <dsp:sp modelId="{2CE87099-8443-46AF-B6FA-1A37EDBC90C3}">
      <dsp:nvSpPr>
        <dsp:cNvPr id="0" name=""/>
        <dsp:cNvSpPr/>
      </dsp:nvSpPr>
      <dsp:spPr>
        <a:xfrm rot="5400000">
          <a:off x="-135787" y="2561147"/>
          <a:ext cx="905250" cy="633675"/>
        </a:xfrm>
        <a:prstGeom prst="chevron">
          <a:avLst/>
        </a:prstGeom>
        <a:gradFill rotWithShape="0">
          <a:gsLst>
            <a:gs pos="0">
              <a:schemeClr val="accent5">
                <a:hueOff val="-3794070"/>
                <a:satOff val="18499"/>
                <a:lumOff val="-20825"/>
                <a:alphaOff val="0"/>
                <a:shade val="51000"/>
                <a:satMod val="130000"/>
              </a:schemeClr>
            </a:gs>
            <a:gs pos="80000">
              <a:schemeClr val="accent5">
                <a:hueOff val="-3794070"/>
                <a:satOff val="18499"/>
                <a:lumOff val="-20825"/>
                <a:alphaOff val="0"/>
                <a:shade val="93000"/>
                <a:satMod val="130000"/>
              </a:schemeClr>
            </a:gs>
            <a:gs pos="100000">
              <a:schemeClr val="accent5">
                <a:hueOff val="-3794070"/>
                <a:satOff val="18499"/>
                <a:lumOff val="-20825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5">
              <a:hueOff val="-3794070"/>
              <a:satOff val="18499"/>
              <a:lumOff val="-2082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1" y="2742198"/>
        <a:ext cx="633675" cy="271575"/>
      </dsp:txXfrm>
    </dsp:sp>
    <dsp:sp modelId="{C9BAB53F-47AA-4BCC-BDE7-F64DE41C0B27}">
      <dsp:nvSpPr>
        <dsp:cNvPr id="0" name=""/>
        <dsp:cNvSpPr/>
      </dsp:nvSpPr>
      <dsp:spPr>
        <a:xfrm rot="5400000">
          <a:off x="3994084" y="-935049"/>
          <a:ext cx="588413" cy="730923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3794070"/>
              <a:satOff val="18499"/>
              <a:lumOff val="-20825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56032" tIns="22860" rIns="22860" bIns="22860" numCol="1" spcCol="1270" anchor="ctr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6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典型</a:t>
          </a:r>
          <a:r>
            <a:rPr lang="en-US" altLang="zh-CN" sz="36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36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汇编程序结构</a:t>
          </a:r>
          <a:endParaRPr lang="zh-CN" altLang="en-US" sz="36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633675" y="2454084"/>
        <a:ext cx="7280507" cy="530965"/>
      </dsp:txXfrm>
    </dsp:sp>
    <dsp:sp modelId="{06982EEC-5050-410A-8431-AB3DFCDBC452}">
      <dsp:nvSpPr>
        <dsp:cNvPr id="0" name=""/>
        <dsp:cNvSpPr/>
      </dsp:nvSpPr>
      <dsp:spPr>
        <a:xfrm rot="5400000">
          <a:off x="-135787" y="3368407"/>
          <a:ext cx="905250" cy="633675"/>
        </a:xfrm>
        <a:prstGeom prst="chevron">
          <a:avLst/>
        </a:prstGeom>
        <a:gradFill rotWithShape="0">
          <a:gsLst>
            <a:gs pos="0">
              <a:schemeClr val="accent5">
                <a:hueOff val="-5058761"/>
                <a:satOff val="24665"/>
                <a:lumOff val="-27766"/>
                <a:alphaOff val="0"/>
                <a:shade val="51000"/>
                <a:satMod val="130000"/>
              </a:schemeClr>
            </a:gs>
            <a:gs pos="80000">
              <a:schemeClr val="accent5">
                <a:hueOff val="-5058761"/>
                <a:satOff val="24665"/>
                <a:lumOff val="-27766"/>
                <a:alphaOff val="0"/>
                <a:shade val="93000"/>
                <a:satMod val="130000"/>
              </a:schemeClr>
            </a:gs>
            <a:gs pos="100000">
              <a:schemeClr val="accent5">
                <a:hueOff val="-5058761"/>
                <a:satOff val="24665"/>
                <a:lumOff val="-27766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5">
              <a:hueOff val="-5058761"/>
              <a:satOff val="24665"/>
              <a:lumOff val="-27766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1" y="3549458"/>
        <a:ext cx="633675" cy="271575"/>
      </dsp:txXfrm>
    </dsp:sp>
    <dsp:sp modelId="{2E55B05F-9D17-49D4-8172-D8698B271499}">
      <dsp:nvSpPr>
        <dsp:cNvPr id="0" name=""/>
        <dsp:cNvSpPr/>
      </dsp:nvSpPr>
      <dsp:spPr>
        <a:xfrm rot="5400000">
          <a:off x="3994084" y="-127789"/>
          <a:ext cx="588413" cy="730923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5058761"/>
              <a:satOff val="24665"/>
              <a:lumOff val="-27766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56032" tIns="22860" rIns="22860" bIns="22860" numCol="1" spcCol="1270" anchor="ctr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36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ARM</a:t>
          </a:r>
          <a:r>
            <a:rPr lang="zh-CN" altLang="en-US" sz="36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汇编与</a:t>
          </a:r>
          <a:r>
            <a:rPr lang="en-US" altLang="zh-CN" sz="36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C/C++</a:t>
          </a:r>
          <a:r>
            <a:rPr lang="zh-CN" altLang="en-US" sz="36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混合编程</a:t>
          </a:r>
          <a:endParaRPr lang="zh-CN" altLang="en-US" sz="36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633675" y="3261344"/>
        <a:ext cx="7280507" cy="530965"/>
      </dsp:txXfrm>
    </dsp:sp>
    <dsp:sp modelId="{E89C7483-5EC9-4CA5-89D4-DF91864223E1}">
      <dsp:nvSpPr>
        <dsp:cNvPr id="0" name=""/>
        <dsp:cNvSpPr/>
      </dsp:nvSpPr>
      <dsp:spPr>
        <a:xfrm rot="5400000">
          <a:off x="-135787" y="4175668"/>
          <a:ext cx="905250" cy="633675"/>
        </a:xfrm>
        <a:prstGeom prst="chevron">
          <a:avLst/>
        </a:prstGeom>
        <a:gradFill rotWithShape="0">
          <a:gsLst>
            <a:gs pos="0">
              <a:schemeClr val="accent5">
                <a:hueOff val="-6323450"/>
                <a:satOff val="30831"/>
                <a:lumOff val="-34708"/>
                <a:alphaOff val="0"/>
                <a:shade val="51000"/>
                <a:satMod val="130000"/>
              </a:schemeClr>
            </a:gs>
            <a:gs pos="80000">
              <a:schemeClr val="accent5">
                <a:hueOff val="-6323450"/>
                <a:satOff val="30831"/>
                <a:lumOff val="-34708"/>
                <a:alphaOff val="0"/>
                <a:shade val="93000"/>
                <a:satMod val="130000"/>
              </a:schemeClr>
            </a:gs>
            <a:gs pos="100000">
              <a:schemeClr val="accent5">
                <a:hueOff val="-6323450"/>
                <a:satOff val="30831"/>
                <a:lumOff val="-34708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5">
              <a:hueOff val="-6323450"/>
              <a:satOff val="30831"/>
              <a:lumOff val="-34708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dsp:spPr>
      <dsp:style>
        <a:lnRef idx="1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1800" b="1" kern="1200" cap="all" spc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1" y="4356719"/>
        <a:ext cx="633675" cy="271575"/>
      </dsp:txXfrm>
    </dsp:sp>
    <dsp:sp modelId="{A7382422-6B74-4901-A331-F74AABA6C977}">
      <dsp:nvSpPr>
        <dsp:cNvPr id="0" name=""/>
        <dsp:cNvSpPr/>
      </dsp:nvSpPr>
      <dsp:spPr>
        <a:xfrm rot="5400000">
          <a:off x="3994084" y="679471"/>
          <a:ext cx="588413" cy="7309231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hueOff val="-6323450"/>
              <a:satOff val="30831"/>
              <a:lumOff val="-34708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256032" tIns="22860" rIns="22860" bIns="22860" numCol="1" spcCol="1270" anchor="ctr" anchorCtr="0">
          <a:noAutofit/>
        </a:bodyPr>
        <a:lstStyle/>
        <a:p>
          <a:pPr marL="285750" lvl="1" indent="-285750" algn="l" defTabSz="1600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3600" b="1" kern="1200" cap="all" spc="0" dirty="0" smtClean="0">
              <a:ln w="9000" cmpd="sng">
                <a:solidFill>
                  <a:schemeClr val="accent4">
                    <a:shade val="50000"/>
                    <a:satMod val="120000"/>
                  </a:schemeClr>
                </a:solidFill>
                <a:prstDash val="solid"/>
              </a:ln>
              <a:gradFill>
                <a:gsLst>
                  <a:gs pos="0">
                    <a:schemeClr val="accent4">
                      <a:shade val="20000"/>
                      <a:satMod val="245000"/>
                    </a:schemeClr>
                  </a:gs>
                  <a:gs pos="43000">
                    <a:schemeClr val="accent4">
                      <a:satMod val="255000"/>
                    </a:schemeClr>
                  </a:gs>
                  <a:gs pos="48000">
                    <a:schemeClr val="accent4">
                      <a:shade val="85000"/>
                      <a:satMod val="255000"/>
                    </a:schemeClr>
                  </a:gs>
                  <a:gs pos="100000">
                    <a:schemeClr val="accent4">
                      <a:shade val="20000"/>
                      <a:satMod val="245000"/>
                    </a:schemeClr>
                  </a:gs>
                </a:gsLst>
                <a:lin ang="5400000"/>
              </a:gradFill>
              <a:effectLst>
                <a:reflection blurRad="12700" stA="28000" endPos="45000" dist="1000" dir="5400000" sy="-100000" algn="bl" rotWithShape="0"/>
              </a:effectLst>
              <a:latin typeface="微软雅黑" panose="020B0503020204020204" pitchFamily="34" charset="-122"/>
              <a:ea typeface="微软雅黑" panose="020B0503020204020204" pitchFamily="34" charset="-122"/>
            </a:rPr>
            <a:t>本讲习题</a:t>
          </a:r>
          <a:endParaRPr lang="zh-CN" altLang="en-US" sz="3600" b="1" kern="1200" cap="all" spc="0" dirty="0">
            <a:ln w="9000" cmpd="sng">
              <a:solidFill>
                <a:schemeClr val="accent4">
                  <a:shade val="50000"/>
                  <a:satMod val="120000"/>
                </a:schemeClr>
              </a:solidFill>
              <a:prstDash val="solid"/>
            </a:ln>
            <a:gradFill>
              <a:gsLst>
                <a:gs pos="0">
                  <a:schemeClr val="accent4">
                    <a:shade val="20000"/>
                    <a:satMod val="245000"/>
                  </a:schemeClr>
                </a:gs>
                <a:gs pos="43000">
                  <a:schemeClr val="accent4">
                    <a:satMod val="255000"/>
                  </a:schemeClr>
                </a:gs>
                <a:gs pos="48000">
                  <a:schemeClr val="accent4">
                    <a:shade val="85000"/>
                    <a:satMod val="255000"/>
                  </a:schemeClr>
                </a:gs>
                <a:gs pos="100000">
                  <a:schemeClr val="accent4">
                    <a:shade val="20000"/>
                    <a:satMod val="245000"/>
                  </a:schemeClr>
                </a:gs>
              </a:gsLst>
              <a:lin ang="5400000"/>
            </a:gradFill>
            <a:effectLst>
              <a:reflection blurRad="12700" stA="28000" endPos="45000" dist="1000" dir="5400000" sy="-100000" algn="bl" rotWithShape="0"/>
            </a:effectLst>
            <a:latin typeface="微软雅黑" panose="020B0503020204020204" pitchFamily="34" charset="-122"/>
            <a:ea typeface="微软雅黑" panose="020B0503020204020204" pitchFamily="34" charset="-122"/>
          </a:endParaRPr>
        </a:p>
      </dsp:txBody>
      <dsp:txXfrm rot="-5400000">
        <a:off x="633675" y="4068604"/>
        <a:ext cx="7280507" cy="53096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yramid2">
  <dgm:title val=""/>
  <dgm:desc val=""/>
  <dgm:catLst>
    <dgm:cat type="pyramid" pri="3000"/>
    <dgm:cat type="list" pri="21000"/>
    <dgm:cat type="convert" pri="17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compositeShape">
    <dgm:alg type="composite"/>
    <dgm:shape xmlns:r="http://schemas.openxmlformats.org/officeDocument/2006/relationships" r:blip="">
      <dgm:adjLst/>
    </dgm:shape>
    <dgm:presOf/>
    <dgm:varLst>
      <dgm:dir/>
      <dgm:resizeHandles/>
    </dgm:varLst>
    <dgm:choose name="Name0">
      <dgm:if name="Name1" func="var" arg="dir" op="equ" val="norm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l" for="ch" forName="theList" refType="w" refFor="ch" refForName="pyramid" fact="0.5"/>
          <dgm:constr type="h" for="des" forName="aSpace" refType="h" fact="0.1"/>
        </dgm:constrLst>
      </dgm:if>
      <dgm:else name="Name2">
        <dgm:constrLst>
          <dgm:constr type="w" for="ch" forName="pyramid" refType="h"/>
          <dgm:constr type="h" for="ch" forName="pyramid" refType="h"/>
          <dgm:constr type="h" for="ch" forName="theList" refType="h" fact="0.8"/>
          <dgm:constr type="w" for="ch" forName="theList" refType="h" fact="0.65"/>
          <dgm:constr type="ctrY" for="ch" forName="theList" refType="h" refFor="ch" refForName="pyramid" fact="0.5"/>
          <dgm:constr type="r" for="ch" forName="theList" refType="w" refFor="ch" refForName="pyramid" fact="0.5"/>
          <dgm:constr type="h" for="des" forName="aSpace" refType="h" fact="0.1"/>
        </dgm:constrLst>
      </dgm:else>
    </dgm:choose>
    <dgm:ruleLst/>
    <dgm:choose name="Name3">
      <dgm:if name="Name4" axis="ch" ptType="node" func="cnt" op="gte" val="1">
        <dgm:layoutNode name="pyramid" styleLbl="node1">
          <dgm:alg type="sp"/>
          <dgm:shape xmlns:r="http://schemas.openxmlformats.org/officeDocument/2006/relationships" type="triangle" r:blip="">
            <dgm:adjLst/>
          </dgm:shape>
          <dgm:presOf/>
          <dgm:constrLst/>
          <dgm:ruleLst/>
        </dgm:layoutNode>
        <dgm:layoutNode name="theList">
          <dgm:alg type="lin">
            <dgm:param type="linDir" val="fromT"/>
          </dgm:alg>
          <dgm:shape xmlns:r="http://schemas.openxmlformats.org/officeDocument/2006/relationships" r:blip="">
            <dgm:adjLst/>
          </dgm:shape>
          <dgm:presOf/>
          <dgm:constrLst>
            <dgm:constr type="w" for="ch" forName="aNode" refType="w"/>
            <dgm:constr type="h" for="ch" forName="aNode" refType="h"/>
            <dgm:constr type="primFontSz" for="ch" ptType="node" op="equ"/>
          </dgm:constrLst>
          <dgm:ruleLst/>
          <dgm:forEach name="aNodeForEach" axis="ch" ptType="node">
            <dgm:layoutNode name="aNode" styleLbl="fgAcc1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layoutNode name="a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layoutNode>
      </dgm:if>
      <dgm:else name="Name5"/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2" Type="http://schemas.openxmlformats.org/officeDocument/2006/relationships/image" Target="../media/image2.wmf"/><Relationship Id="rId1" Type="http://schemas.openxmlformats.org/officeDocument/2006/relationships/image" Target="../media/image1.wmf"/><Relationship Id="rId6" Type="http://schemas.openxmlformats.org/officeDocument/2006/relationships/image" Target="../media/image6.wmf"/><Relationship Id="rId5" Type="http://schemas.openxmlformats.org/officeDocument/2006/relationships/image" Target="../media/image5.wmf"/><Relationship Id="rId4" Type="http://schemas.openxmlformats.org/officeDocument/2006/relationships/image" Target="../media/image4.w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wmf"/></Relationships>
</file>

<file path=ppt/media/image1.wmf>
</file>

<file path=ppt/media/image2.wmf>
</file>

<file path=ppt/media/image3.wmf>
</file>

<file path=ppt/media/image4.wmf>
</file>

<file path=ppt/media/image5.wmf>
</file>

<file path=ppt/media/image6.wmf>
</file>

<file path=ppt/media/image7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kumimoji="1"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kumimoji="1"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029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 smtClean="0"/>
              <a:t>单击此处编辑母版文本样式</a:t>
            </a:r>
          </a:p>
          <a:p>
            <a:pPr lvl="1"/>
            <a:r>
              <a:rPr lang="zh-CN" altLang="en-US" noProof="0" smtClean="0"/>
              <a:t>第二级</a:t>
            </a:r>
          </a:p>
          <a:p>
            <a:pPr lvl="2"/>
            <a:r>
              <a:rPr lang="zh-CN" altLang="en-US" noProof="0" smtClean="0"/>
              <a:t>第三级</a:t>
            </a:r>
          </a:p>
          <a:p>
            <a:pPr lvl="3"/>
            <a:r>
              <a:rPr lang="zh-CN" altLang="en-US" noProof="0" smtClean="0"/>
              <a:t>第四级</a:t>
            </a:r>
          </a:p>
          <a:p>
            <a:pPr lvl="4"/>
            <a:r>
              <a:rPr lang="zh-CN" altLang="en-US" noProof="0" smtClean="0"/>
              <a:t>第五级</a:t>
            </a:r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kumimoji="1" sz="1200"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1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kumimoji="1" sz="1200"/>
            </a:lvl1pPr>
          </a:lstStyle>
          <a:p>
            <a:pPr>
              <a:defRPr/>
            </a:pPr>
            <a:fld id="{115856C4-66BD-4E87-9EA4-2DED31F02C4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552950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2"/>
          <p:cNvGrpSpPr>
            <a:grpSpLocks/>
          </p:cNvGrpSpPr>
          <p:nvPr/>
        </p:nvGrpSpPr>
        <p:grpSpPr bwMode="auto">
          <a:xfrm>
            <a:off x="290513" y="2546350"/>
            <a:ext cx="711200" cy="474663"/>
            <a:chOff x="720" y="336"/>
            <a:chExt cx="624" cy="432"/>
          </a:xfrm>
        </p:grpSpPr>
        <p:sp>
          <p:nvSpPr>
            <p:cNvPr id="5" name="Rectangle 3"/>
            <p:cNvSpPr>
              <a:spLocks noChangeArrowheads="1"/>
            </p:cNvSpPr>
            <p:nvPr/>
          </p:nvSpPr>
          <p:spPr bwMode="auto">
            <a:xfrm>
              <a:off x="720" y="336"/>
              <a:ext cx="384" cy="432"/>
            </a:xfrm>
            <a:prstGeom prst="rect">
              <a:avLst/>
            </a:prstGeom>
            <a:solidFill>
              <a:schemeClr val="folHlink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 smtClean="0"/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1056" y="336"/>
              <a:ext cx="288" cy="432"/>
            </a:xfrm>
            <a:prstGeom prst="rect">
              <a:avLst/>
            </a:prstGeom>
            <a:gradFill rotWithShape="0">
              <a:gsLst>
                <a:gs pos="0">
                  <a:schemeClr val="folHlink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 smtClean="0"/>
            </a:p>
          </p:txBody>
        </p:sp>
      </p:grpSp>
      <p:grpSp>
        <p:nvGrpSpPr>
          <p:cNvPr id="7" name="Group 5"/>
          <p:cNvGrpSpPr>
            <a:grpSpLocks/>
          </p:cNvGrpSpPr>
          <p:nvPr/>
        </p:nvGrpSpPr>
        <p:grpSpPr bwMode="auto">
          <a:xfrm>
            <a:off x="414338" y="2968625"/>
            <a:ext cx="738187" cy="474663"/>
            <a:chOff x="912" y="2640"/>
            <a:chExt cx="672" cy="432"/>
          </a:xfrm>
        </p:grpSpPr>
        <p:sp>
          <p:nvSpPr>
            <p:cNvPr id="8" name="Rectangle 6"/>
            <p:cNvSpPr>
              <a:spLocks noChangeArrowheads="1"/>
            </p:cNvSpPr>
            <p:nvPr/>
          </p:nvSpPr>
          <p:spPr bwMode="auto">
            <a:xfrm>
              <a:off x="912" y="2640"/>
              <a:ext cx="384" cy="43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 smtClean="0"/>
            </a:p>
          </p:txBody>
        </p:sp>
        <p:sp>
          <p:nvSpPr>
            <p:cNvPr id="9" name="Rectangle 7"/>
            <p:cNvSpPr>
              <a:spLocks noChangeArrowheads="1"/>
            </p:cNvSpPr>
            <p:nvPr/>
          </p:nvSpPr>
          <p:spPr bwMode="auto">
            <a:xfrm>
              <a:off x="1249" y="2640"/>
              <a:ext cx="335" cy="432"/>
            </a:xfrm>
            <a:prstGeom prst="rect">
              <a:avLst/>
            </a:prstGeom>
            <a:gradFill rotWithShape="0">
              <a:gsLst>
                <a:gs pos="0">
                  <a:schemeClr val="accent2"/>
                </a:gs>
                <a:gs pos="100000">
                  <a:schemeClr val="bg1"/>
                </a:gs>
              </a:gsLst>
              <a:lin ang="0" scaled="1"/>
            </a:gra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anchor="ctr"/>
            <a:lstStyle>
              <a:lvl1pPr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Tahoma" pitchFamily="34" charset="0"/>
                  <a:ea typeface="宋体" pitchFamily="2" charset="-122"/>
                </a:defRPr>
              </a:lvl9pPr>
            </a:lstStyle>
            <a:p>
              <a:pPr eaLnBrk="1" hangingPunct="1">
                <a:defRPr/>
              </a:pPr>
              <a:endParaRPr lang="zh-CN" altLang="en-US" smtClean="0"/>
            </a:p>
          </p:txBody>
        </p:sp>
      </p:grpSp>
      <p:sp>
        <p:nvSpPr>
          <p:cNvPr id="10" name="Rectangle 8"/>
          <p:cNvSpPr>
            <a:spLocks noChangeArrowheads="1"/>
          </p:cNvSpPr>
          <p:nvPr/>
        </p:nvSpPr>
        <p:spPr bwMode="auto">
          <a:xfrm>
            <a:off x="0" y="2895600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11" name="Rectangle 9"/>
          <p:cNvSpPr>
            <a:spLocks noChangeArrowheads="1"/>
          </p:cNvSpPr>
          <p:nvPr/>
        </p:nvSpPr>
        <p:spPr bwMode="auto">
          <a:xfrm>
            <a:off x="635000" y="2438400"/>
            <a:ext cx="42863" cy="1052513"/>
          </a:xfrm>
          <a:prstGeom prst="rect">
            <a:avLst/>
          </a:prstGeom>
          <a:gradFill rotWithShape="1">
            <a:gsLst>
              <a:gs pos="0">
                <a:srgbClr val="FFFFCC"/>
              </a:gs>
              <a:gs pos="100000">
                <a:schemeClr val="bg2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bg2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12" name="Rectangle 10"/>
          <p:cNvSpPr>
            <a:spLocks noChangeArrowheads="1"/>
          </p:cNvSpPr>
          <p:nvPr/>
        </p:nvSpPr>
        <p:spPr bwMode="auto">
          <a:xfrm flipV="1">
            <a:off x="450850" y="3284538"/>
            <a:ext cx="8334375" cy="55562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rgbClr val="FFFFCC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eaLnBrk="1" hangingPunct="1">
              <a:defRPr/>
            </a:pPr>
            <a:endParaRPr lang="zh-CN" altLang="en-US" smtClean="0"/>
          </a:p>
        </p:txBody>
      </p:sp>
      <p:sp>
        <p:nvSpPr>
          <p:cNvPr id="272395" name="Rectangle 11"/>
          <p:cNvSpPr>
            <a:spLocks noGrp="1" noChangeArrowheads="1"/>
          </p:cNvSpPr>
          <p:nvPr>
            <p:ph type="ctrTitle"/>
          </p:nvPr>
        </p:nvSpPr>
        <p:spPr>
          <a:xfrm>
            <a:off x="990600" y="1676400"/>
            <a:ext cx="7772400" cy="146208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zh-CN" altLang="en-US" noProof="0" smtClean="0"/>
              <a:t>单击此处编辑母版标题样式</a:t>
            </a:r>
          </a:p>
        </p:txBody>
      </p:sp>
      <p:sp>
        <p:nvSpPr>
          <p:cNvPr id="272396" name="Rectangle 12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 typeface="Wingdings" pitchFamily="2" charset="2"/>
              <a:buNone/>
              <a:defRPr/>
            </a:lvl1pPr>
          </a:lstStyle>
          <a:p>
            <a:pPr lvl="0"/>
            <a:r>
              <a:rPr lang="zh-CN" altLang="en-US" noProof="0" smtClean="0"/>
              <a:t>单击此处编辑母版副标题样式</a:t>
            </a:r>
          </a:p>
        </p:txBody>
      </p:sp>
      <p:sp>
        <p:nvSpPr>
          <p:cNvPr id="13" name="Rectangle 13"/>
          <p:cNvSpPr>
            <a:spLocks noGrp="1" noChangeArrowheads="1"/>
          </p:cNvSpPr>
          <p:nvPr>
            <p:ph type="dt" sz="half" idx="10"/>
          </p:nvPr>
        </p:nvSpPr>
        <p:spPr>
          <a:xfrm>
            <a:off x="990600" y="6248400"/>
            <a:ext cx="1905000" cy="457200"/>
          </a:xfrm>
        </p:spPr>
        <p:txBody>
          <a:bodyPr/>
          <a:lstStyle>
            <a:lvl1pPr>
              <a:defRPr sz="1400" b="0">
                <a:solidFill>
                  <a:schemeClr val="bg2"/>
                </a:solidFill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fld id="{4DF83A19-ED48-4946-BC5F-2F2A64E86C66}" type="datetime1">
              <a:rPr lang="zh-CN" altLang="en-US"/>
              <a:pPr>
                <a:defRPr/>
              </a:pPr>
              <a:t>2019-06-29</a:t>
            </a:fld>
            <a:endParaRPr lang="en-US" altLang="zh-CN"/>
          </a:p>
        </p:txBody>
      </p:sp>
      <p:sp>
        <p:nvSpPr>
          <p:cNvPr id="14" name="Rectangle 14"/>
          <p:cNvSpPr>
            <a:spLocks noGrp="1" noChangeArrowheads="1"/>
          </p:cNvSpPr>
          <p:nvPr>
            <p:ph type="ftr" sz="quarter" idx="11"/>
          </p:nvPr>
        </p:nvSpPr>
        <p:spPr>
          <a:xfrm>
            <a:off x="3429000" y="6248400"/>
            <a:ext cx="2895600" cy="457200"/>
          </a:xfrm>
        </p:spPr>
        <p:txBody>
          <a:bodyPr/>
          <a:lstStyle>
            <a:lvl1pPr>
              <a:defRPr sz="1400" b="0">
                <a:solidFill>
                  <a:schemeClr val="bg2"/>
                </a:solidFill>
                <a:ea typeface="宋体" pitchFamily="2" charset="-122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" name="Rectangle 15"/>
          <p:cNvSpPr>
            <a:spLocks noGrp="1" noChangeArrowheads="1"/>
          </p:cNvSpPr>
          <p:nvPr>
            <p:ph type="sldNum" sz="quarter" idx="12"/>
          </p:nvPr>
        </p:nvSpPr>
        <p:spPr>
          <a:xfrm>
            <a:off x="6858000" y="6248400"/>
            <a:ext cx="1905000" cy="457200"/>
          </a:xfrm>
        </p:spPr>
        <p:txBody>
          <a:bodyPr/>
          <a:lstStyle>
            <a:lvl1pPr>
              <a:defRPr sz="1400">
                <a:solidFill>
                  <a:schemeClr val="bg2"/>
                </a:solidFill>
                <a:latin typeface="+mn-lt"/>
                <a:ea typeface="宋体" pitchFamily="2" charset="-122"/>
              </a:defRPr>
            </a:lvl1pPr>
          </a:lstStyle>
          <a:p>
            <a:pPr>
              <a:defRPr/>
            </a:pPr>
            <a:fld id="{7AD159B3-7718-4D70-9AD9-712D77C165C8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23869637"/>
      </p:ext>
    </p:extLst>
  </p:cSld>
  <p:clrMapOvr>
    <a:masterClrMapping/>
  </p:clrMapOvr>
  <p:transition spd="med"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E4D1C0C-1A77-4139-A558-1A96ACFEE012}" type="datetime1">
              <a:rPr lang="zh-CN" altLang="en-US"/>
              <a:pPr>
                <a:defRPr/>
              </a:pPr>
              <a:t>2019-06-29</a:t>
            </a:fld>
            <a:endParaRPr lang="en-US" altLang="zh-CN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嵌入式系统引论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268C0A-5126-4404-8F9C-A182185E2794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2737083834"/>
      </p:ext>
    </p:extLst>
  </p:cSld>
  <p:clrMapOvr>
    <a:masterClrMapping/>
  </p:clrMapOvr>
  <p:transition spd="med"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851650" y="214313"/>
            <a:ext cx="2103438" cy="6094412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539750" y="214313"/>
            <a:ext cx="6159500" cy="6094412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A7DB7A-457F-42A8-AF66-36CA57BE1C31}" type="datetime1">
              <a:rPr lang="zh-CN" altLang="en-US"/>
              <a:pPr>
                <a:defRPr/>
              </a:pPr>
              <a:t>2019-06-29</a:t>
            </a:fld>
            <a:endParaRPr lang="en-US" altLang="zh-CN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嵌入式系统引论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C26E354-1995-47E6-8D29-FE351E336BE6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1086356523"/>
      </p:ext>
    </p:extLst>
  </p:cSld>
  <p:clrMapOvr>
    <a:masterClrMapping/>
  </p:clrMapOvr>
  <p:transition spd="med"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latin typeface="Arial Black" panose="020B0A04020102020204" pitchFamily="34" charset="0"/>
                <a:ea typeface="黑体" panose="02010609060101010101" pitchFamily="49" charset="-122"/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baseline="0">
                <a:latin typeface="Arial Black" panose="020B0A04020102020204" pitchFamily="34" charset="0"/>
                <a:ea typeface="黑体" panose="02010609060101010101" pitchFamily="49" charset="-122"/>
              </a:defRPr>
            </a:lvl1pPr>
            <a:lvl2pPr>
              <a:defRPr baseline="0">
                <a:latin typeface="Arial Black" panose="020B0A04020102020204" pitchFamily="34" charset="0"/>
                <a:ea typeface="黑体" panose="02010609060101010101" pitchFamily="49" charset="-122"/>
              </a:defRPr>
            </a:lvl2pPr>
            <a:lvl3pPr>
              <a:defRPr baseline="0">
                <a:latin typeface="Arial Black" panose="020B0A04020102020204" pitchFamily="34" charset="0"/>
                <a:ea typeface="黑体" panose="02010609060101010101" pitchFamily="49" charset="-122"/>
              </a:defRPr>
            </a:lvl3pPr>
            <a:lvl4pPr>
              <a:defRPr baseline="0">
                <a:latin typeface="Arial Black" panose="020B0A04020102020204" pitchFamily="34" charset="0"/>
                <a:ea typeface="黑体" panose="02010609060101010101" pitchFamily="49" charset="-122"/>
              </a:defRPr>
            </a:lvl4pPr>
            <a:lvl5pPr>
              <a:defRPr baseline="0">
                <a:latin typeface="Arial Black" panose="020B0A04020102020204" pitchFamily="34" charset="0"/>
                <a:ea typeface="黑体" panose="02010609060101010101" pitchFamily="49" charset="-122"/>
              </a:defRPr>
            </a:lvl5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</a:lstStyle>
          <a:p>
            <a:pPr>
              <a:defRPr/>
            </a:pPr>
            <a:fld id="{68116645-40CF-4215-BF67-C69F39C59F10}" type="datetime1">
              <a:rPr lang="zh-CN" altLang="en-US"/>
              <a:pPr>
                <a:defRPr/>
              </a:pPr>
              <a:t>2019-06-29</a:t>
            </a:fld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</a:lstStyle>
          <a:p>
            <a:pPr>
              <a:defRPr/>
            </a:pPr>
            <a:r>
              <a:rPr lang="zh-CN" altLang="en-US"/>
              <a:t>嵌入式系统</a:t>
            </a: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黑体" pitchFamily="49" charset="-122"/>
                <a:ea typeface="黑体" pitchFamily="49" charset="-122"/>
              </a:defRPr>
            </a:lvl1pPr>
          </a:lstStyle>
          <a:p>
            <a:pPr>
              <a:defRPr/>
            </a:pPr>
            <a:fld id="{603F9B2C-2DA5-4A1E-A8DE-97741FE58CC9}" type="slidenum">
              <a:rPr lang="en-US" altLang="zh-CN"/>
              <a:pPr>
                <a:defRPr/>
              </a:pPr>
              <a:t>‹#›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24829318"/>
      </p:ext>
    </p:extLst>
  </p:cSld>
  <p:clrMapOvr>
    <a:masterClrMapping/>
  </p:clrMapOvr>
  <p:transition spd="med"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F8CF8FA-BC28-437D-BD6B-083A753CB85F}" type="datetime1">
              <a:rPr lang="zh-CN" altLang="en-US"/>
              <a:pPr>
                <a:defRPr/>
              </a:pPr>
              <a:t>2019-06-29</a:t>
            </a:fld>
            <a:endParaRPr lang="en-US" altLang="zh-CN"/>
          </a:p>
        </p:txBody>
      </p:sp>
      <p:sp>
        <p:nvSpPr>
          <p:cNvPr id="5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嵌入式系统引论</a:t>
            </a:r>
          </a:p>
        </p:txBody>
      </p:sp>
      <p:sp>
        <p:nvSpPr>
          <p:cNvPr id="6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8F4FE9-2787-416E-B0B5-C60B33711097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3585372566"/>
      </p:ext>
    </p:extLst>
  </p:cSld>
  <p:clrMapOvr>
    <a:masterClrMapping/>
  </p:clrMapOvr>
  <p:transition spd="med"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539750" y="1484313"/>
            <a:ext cx="4130675" cy="48244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822825" y="1484313"/>
            <a:ext cx="4132263" cy="48244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E350D5A-4E69-4511-99AB-B63FDC9AC91F}" type="datetime1">
              <a:rPr lang="zh-CN" altLang="en-US"/>
              <a:pPr>
                <a:defRPr/>
              </a:pPr>
              <a:t>2019-06-29</a:t>
            </a:fld>
            <a:endParaRPr lang="en-US" altLang="zh-CN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嵌入式系统引论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08222A1-EABD-4610-91CA-C25639E149E7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493106683"/>
      </p:ext>
    </p:extLst>
  </p:cSld>
  <p:clrMapOvr>
    <a:masterClrMapping/>
  </p:clrMapOvr>
  <p:transition spd="med"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D338224-0C6A-4AF8-A513-D21635EF9A13}" type="datetime1">
              <a:rPr lang="zh-CN" altLang="en-US"/>
              <a:pPr>
                <a:defRPr/>
              </a:pPr>
              <a:t>2019-06-29</a:t>
            </a:fld>
            <a:endParaRPr lang="en-US" altLang="zh-CN"/>
          </a:p>
        </p:txBody>
      </p:sp>
      <p:sp>
        <p:nvSpPr>
          <p:cNvPr id="8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嵌入式系统引论</a:t>
            </a:r>
          </a:p>
        </p:txBody>
      </p:sp>
      <p:sp>
        <p:nvSpPr>
          <p:cNvPr id="9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99DE65-5E91-48DE-8E71-BEB33DBE1922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4133455867"/>
      </p:ext>
    </p:extLst>
  </p:cSld>
  <p:clrMapOvr>
    <a:masterClrMapping/>
  </p:clrMapOvr>
  <p:transition spd="med"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81F2CC9-B8A2-43C2-A1C1-776409A0DF86}" type="datetime1">
              <a:rPr lang="zh-CN" altLang="en-US"/>
              <a:pPr>
                <a:defRPr/>
              </a:pPr>
              <a:t>2019-06-29</a:t>
            </a:fld>
            <a:endParaRPr lang="en-US" altLang="zh-CN"/>
          </a:p>
        </p:txBody>
      </p:sp>
      <p:sp>
        <p:nvSpPr>
          <p:cNvPr id="4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嵌入式系统引论</a:t>
            </a:r>
          </a:p>
        </p:txBody>
      </p:sp>
      <p:sp>
        <p:nvSpPr>
          <p:cNvPr id="5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FCB63CB-CD35-4155-96D6-457625F55C20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2165898963"/>
      </p:ext>
    </p:extLst>
  </p:cSld>
  <p:clrMapOvr>
    <a:masterClrMapping/>
  </p:clrMapOvr>
  <p:transition spd="med"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4915F6E0-E69C-43DF-8383-8AE24EE4AB6D}" type="datetime1">
              <a:rPr lang="zh-CN" altLang="en-US"/>
              <a:pPr>
                <a:defRPr/>
              </a:pPr>
              <a:t>2019-06-29</a:t>
            </a:fld>
            <a:endParaRPr lang="en-US" altLang="zh-CN"/>
          </a:p>
        </p:txBody>
      </p:sp>
      <p:sp>
        <p:nvSpPr>
          <p:cNvPr id="3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嵌入式系统引论</a:t>
            </a:r>
          </a:p>
        </p:txBody>
      </p:sp>
      <p:sp>
        <p:nvSpPr>
          <p:cNvPr id="4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6EAFE1E-E4A1-4846-A69E-0EC2D4839A88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323969597"/>
      </p:ext>
    </p:extLst>
  </p:cSld>
  <p:clrMapOvr>
    <a:masterClrMapping/>
  </p:clrMapOvr>
  <p:transition spd="med"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107A04D-02E6-46A6-9AFF-0042428B2282}" type="datetime1">
              <a:rPr lang="zh-CN" altLang="en-US"/>
              <a:pPr>
                <a:defRPr/>
              </a:pPr>
              <a:t>2019-06-29</a:t>
            </a:fld>
            <a:endParaRPr lang="en-US" altLang="zh-CN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嵌入式系统引论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148B88B-2C30-4AC6-BBC5-8E557B27135A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2795564325"/>
      </p:ext>
    </p:extLst>
  </p:cSld>
  <p:clrMapOvr>
    <a:masterClrMapping/>
  </p:clrMapOvr>
  <p:transition spd="med"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 smtClean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Rectangle 11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E8D666E-350A-46B2-98F9-E02E56A56517}" type="datetime1">
              <a:rPr lang="zh-CN" altLang="en-US"/>
              <a:pPr>
                <a:defRPr/>
              </a:pPr>
              <a:t>2019-06-29</a:t>
            </a:fld>
            <a:endParaRPr lang="en-US" altLang="zh-CN"/>
          </a:p>
        </p:txBody>
      </p:sp>
      <p:sp>
        <p:nvSpPr>
          <p:cNvPr id="6" name="Rectangle 12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zh-CN" altLang="en-US"/>
              <a:t>嵌入式系统引论</a:t>
            </a:r>
          </a:p>
        </p:txBody>
      </p:sp>
      <p:sp>
        <p:nvSpPr>
          <p:cNvPr id="7" name="Rectangle 13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28BCC69-3D52-48D6-BA5B-3876B0C4A878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</p:spTree>
    <p:extLst>
      <p:ext uri="{BB962C8B-B14F-4D97-AF65-F5344CB8AC3E}">
        <p14:creationId xmlns:p14="http://schemas.microsoft.com/office/powerpoint/2010/main" val="1898936653"/>
      </p:ext>
    </p:extLst>
  </p:cSld>
  <p:clrMapOvr>
    <a:masterClrMapping/>
  </p:clrMapOvr>
  <p:transition spd="med"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0">
          <a:gsLst>
            <a:gs pos="0">
              <a:schemeClr val="bg1"/>
            </a:gs>
            <a:gs pos="100000">
              <a:srgbClr val="CCFF33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ChangeArrowheads="1"/>
          </p:cNvSpPr>
          <p:nvPr/>
        </p:nvSpPr>
        <p:spPr bwMode="ltGray">
          <a:xfrm>
            <a:off x="417513" y="441325"/>
            <a:ext cx="438150" cy="474663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zh-CN" sz="2400" smtClean="0"/>
          </a:p>
        </p:txBody>
      </p:sp>
      <p:sp>
        <p:nvSpPr>
          <p:cNvPr id="1027" name="Rectangle 3"/>
          <p:cNvSpPr>
            <a:spLocks noChangeArrowheads="1"/>
          </p:cNvSpPr>
          <p:nvPr/>
        </p:nvSpPr>
        <p:spPr bwMode="ltGray">
          <a:xfrm>
            <a:off x="800100" y="441325"/>
            <a:ext cx="328613" cy="474663"/>
          </a:xfrm>
          <a:prstGeom prst="rect">
            <a:avLst/>
          </a:prstGeom>
          <a:gradFill rotWithShape="0">
            <a:gsLst>
              <a:gs pos="0">
                <a:schemeClr val="accent2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zh-CN" sz="2400" smtClean="0"/>
          </a:p>
        </p:txBody>
      </p:sp>
      <p:sp>
        <p:nvSpPr>
          <p:cNvPr id="1028" name="Rectangle 4"/>
          <p:cNvSpPr>
            <a:spLocks noChangeArrowheads="1"/>
          </p:cNvSpPr>
          <p:nvPr/>
        </p:nvSpPr>
        <p:spPr bwMode="ltGray">
          <a:xfrm>
            <a:off x="541338" y="863600"/>
            <a:ext cx="422275" cy="474663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zh-CN" sz="2400" smtClean="0"/>
          </a:p>
        </p:txBody>
      </p:sp>
      <p:sp>
        <p:nvSpPr>
          <p:cNvPr id="1029" name="Rectangle 5"/>
          <p:cNvSpPr>
            <a:spLocks noChangeArrowheads="1"/>
          </p:cNvSpPr>
          <p:nvPr/>
        </p:nvSpPr>
        <p:spPr bwMode="ltGray">
          <a:xfrm>
            <a:off x="911225" y="863600"/>
            <a:ext cx="368300" cy="474663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chemeClr val="bg1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zh-CN" sz="2400" smtClean="0"/>
          </a:p>
        </p:txBody>
      </p:sp>
      <p:sp>
        <p:nvSpPr>
          <p:cNvPr id="1030" name="Rectangle 6"/>
          <p:cNvSpPr>
            <a:spLocks noChangeArrowheads="1"/>
          </p:cNvSpPr>
          <p:nvPr/>
        </p:nvSpPr>
        <p:spPr bwMode="ltGray">
          <a:xfrm>
            <a:off x="127000" y="790575"/>
            <a:ext cx="560388" cy="422275"/>
          </a:xfrm>
          <a:prstGeom prst="rect">
            <a:avLst/>
          </a:prstGeom>
          <a:gradFill rotWithShape="0">
            <a:gsLst>
              <a:gs pos="0">
                <a:schemeClr val="bg1"/>
              </a:gs>
              <a:gs pos="100000">
                <a:schemeClr val="hlink"/>
              </a:gs>
            </a:gsLst>
            <a:lin ang="189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zh-CN" sz="2400" smtClean="0"/>
          </a:p>
        </p:txBody>
      </p:sp>
      <p:sp>
        <p:nvSpPr>
          <p:cNvPr id="1031" name="Rectangle 7"/>
          <p:cNvSpPr>
            <a:spLocks noChangeArrowheads="1"/>
          </p:cNvSpPr>
          <p:nvPr/>
        </p:nvSpPr>
        <p:spPr bwMode="gray">
          <a:xfrm>
            <a:off x="762000" y="33338"/>
            <a:ext cx="31750" cy="1195387"/>
          </a:xfrm>
          <a:prstGeom prst="rect">
            <a:avLst/>
          </a:prstGeom>
          <a:gradFill rotWithShape="1">
            <a:gsLst>
              <a:gs pos="0">
                <a:srgbClr val="FFFFFF"/>
              </a:gs>
              <a:gs pos="100000">
                <a:schemeClr val="folHlink"/>
              </a:gs>
            </a:gsLst>
            <a:lin ang="540000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zh-CN" sz="2400" smtClean="0"/>
          </a:p>
        </p:txBody>
      </p:sp>
      <p:sp>
        <p:nvSpPr>
          <p:cNvPr id="1032" name="Rectangle 8"/>
          <p:cNvSpPr>
            <a:spLocks noChangeArrowheads="1"/>
          </p:cNvSpPr>
          <p:nvPr/>
        </p:nvSpPr>
        <p:spPr bwMode="gray">
          <a:xfrm>
            <a:off x="442913" y="1123950"/>
            <a:ext cx="8478837" cy="31750"/>
          </a:xfrm>
          <a:prstGeom prst="rect">
            <a:avLst/>
          </a:prstGeom>
          <a:gradFill rotWithShape="0">
            <a:gsLst>
              <a:gs pos="0">
                <a:schemeClr val="folHlink"/>
              </a:gs>
              <a:gs pos="100000">
                <a:srgbClr val="FFFFCC"/>
              </a:gs>
            </a:gsLst>
            <a:lin ang="0" scaled="1"/>
          </a:gra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Tahoma" pitchFamily="34" charset="0"/>
                <a:ea typeface="宋体" pitchFamily="2" charset="-122"/>
              </a:defRPr>
            </a:lvl9pPr>
          </a:lstStyle>
          <a:p>
            <a:pPr algn="ctr" eaLnBrk="1" hangingPunct="1">
              <a:defRPr/>
            </a:pPr>
            <a:endParaRPr kumimoji="1" lang="zh-CN" altLang="zh-CN" sz="2400" smtClean="0"/>
          </a:p>
        </p:txBody>
      </p:sp>
      <p:sp>
        <p:nvSpPr>
          <p:cNvPr id="271369" name="Rectangle 9"/>
          <p:cNvSpPr>
            <a:spLocks noGrp="1" noChangeArrowheads="1"/>
          </p:cNvSpPr>
          <p:nvPr>
            <p:ph type="title"/>
          </p:nvPr>
        </p:nvSpPr>
        <p:spPr bwMode="auto">
          <a:xfrm>
            <a:off x="1150938" y="214313"/>
            <a:ext cx="7793037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单击此处编辑母版标题样式</a:t>
            </a:r>
          </a:p>
        </p:txBody>
      </p:sp>
      <p:sp>
        <p:nvSpPr>
          <p:cNvPr id="1034" name="Rectangle 10"/>
          <p:cNvSpPr>
            <a:spLocks noGrp="1" noChangeArrowheads="1"/>
          </p:cNvSpPr>
          <p:nvPr>
            <p:ph type="body" idx="1"/>
          </p:nvPr>
        </p:nvSpPr>
        <p:spPr bwMode="auto">
          <a:xfrm>
            <a:off x="539750" y="1484313"/>
            <a:ext cx="8415338" cy="4824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</a:p>
        </p:txBody>
      </p:sp>
      <p:sp>
        <p:nvSpPr>
          <p:cNvPr id="271371" name="Rectangle 11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539750" y="6362700"/>
            <a:ext cx="1639888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b="1">
                <a:solidFill>
                  <a:schemeClr val="folHlink"/>
                </a:solidFill>
                <a:latin typeface="+mn-ea"/>
                <a:ea typeface="+mn-ea"/>
              </a:defRPr>
            </a:lvl1pPr>
          </a:lstStyle>
          <a:p>
            <a:pPr>
              <a:defRPr/>
            </a:pPr>
            <a:fld id="{80589A3D-7C28-4BFF-A784-94691376B0C4}" type="datetime1">
              <a:rPr lang="zh-CN" altLang="en-US"/>
              <a:pPr>
                <a:defRPr/>
              </a:pPr>
              <a:t>2019-06-29</a:t>
            </a:fld>
            <a:endParaRPr lang="en-US" altLang="zh-CN"/>
          </a:p>
        </p:txBody>
      </p:sp>
      <p:sp>
        <p:nvSpPr>
          <p:cNvPr id="271372" name="Rectangle 12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989263" y="6354763"/>
            <a:ext cx="3743325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ctr">
              <a:defRPr b="1">
                <a:solidFill>
                  <a:schemeClr val="folHlink"/>
                </a:solidFill>
                <a:ea typeface="+mn-ea"/>
              </a:defRPr>
            </a:lvl1pPr>
          </a:lstStyle>
          <a:p>
            <a:pPr>
              <a:defRPr/>
            </a:pPr>
            <a:r>
              <a:rPr lang="zh-CN" altLang="en-US"/>
              <a:t>嵌入式系统引论</a:t>
            </a:r>
          </a:p>
        </p:txBody>
      </p:sp>
      <p:sp>
        <p:nvSpPr>
          <p:cNvPr id="271373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070850" y="6354763"/>
            <a:ext cx="8763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>
                <a:latin typeface="Arial Rounded MT Bold" pitchFamily="34" charset="0"/>
                <a:ea typeface="汉仪娃娃篆简" pitchFamily="2" charset="-122"/>
              </a:defRPr>
            </a:lvl1pPr>
          </a:lstStyle>
          <a:p>
            <a:pPr>
              <a:defRPr/>
            </a:pPr>
            <a:fld id="{90EF7DB3-77E5-492D-B7BD-1769B209283C}" type="slidenum">
              <a:rPr lang="en-US" altLang="zh-CN"/>
              <a:pPr>
                <a:defRPr/>
              </a:pPr>
              <a:t>‹#›</a:t>
            </a:fld>
            <a:r>
              <a:rPr lang="en-US" altLang="zh-CN"/>
              <a:t>-18</a:t>
            </a:r>
          </a:p>
        </p:txBody>
      </p:sp>
      <p:sp>
        <p:nvSpPr>
          <p:cNvPr id="1038" name="Line 14"/>
          <p:cNvSpPr>
            <a:spLocks noChangeShapeType="1"/>
          </p:cNvSpPr>
          <p:nvPr/>
        </p:nvSpPr>
        <p:spPr bwMode="auto">
          <a:xfrm>
            <a:off x="539750" y="6445250"/>
            <a:ext cx="8424863" cy="0"/>
          </a:xfrm>
          <a:prstGeom prst="line">
            <a:avLst/>
          </a:prstGeom>
          <a:noFill/>
          <a:ln w="12700">
            <a:solidFill>
              <a:schemeClr val="hlink"/>
            </a:solidFill>
            <a:miter lim="800000"/>
            <a:headEnd/>
            <a:tailEnd/>
          </a:ln>
          <a:effectLst>
            <a:outerShdw dist="17961" dir="2700000" algn="ctr" rotWithShape="0">
              <a:schemeClr val="bg2">
                <a:alpha val="50000"/>
              </a:schemeClr>
            </a:outerShdw>
          </a:effectLst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/>
          <a:lstStyle/>
          <a:p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88" r:id="rId1"/>
    <p:sldLayoutId id="2147483889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ransition spd="med">
    <p:random/>
  </p:transition>
  <p:timing>
    <p:tnLst>
      <p:par>
        <p:cTn id="1" dur="indefinite" restart="never" nodeType="tmRoot"/>
      </p:par>
    </p:tnLst>
  </p:timing>
  <p:hf hdr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+mj-cs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5pPr>
      <a:lvl6pPr marL="457200" algn="ctr" rtl="0" fontAlgn="base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6pPr>
      <a:lvl7pPr marL="914400" algn="ctr" rtl="0" fontAlgn="base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7pPr>
      <a:lvl8pPr marL="1371600" algn="ctr" rtl="0" fontAlgn="base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8pPr>
      <a:lvl9pPr marL="1828800" algn="ctr" rtl="0" fontAlgn="base">
        <a:spcBef>
          <a:spcPct val="0"/>
        </a:spcBef>
        <a:spcAft>
          <a:spcPct val="0"/>
        </a:spcAft>
        <a:defRPr sz="4400" b="1">
          <a:solidFill>
            <a:srgbClr val="990033"/>
          </a:solidFill>
          <a:effectLst>
            <a:outerShdw blurRad="38100" dist="38100" dir="2700000" algn="tl">
              <a:srgbClr val="C0C0C0"/>
            </a:outerShdw>
          </a:effectLst>
          <a:latin typeface="Tahoma" pitchFamily="34" charset="0"/>
          <a:ea typeface="隶书" pitchFamily="49" charset="-122"/>
        </a:defRPr>
      </a:lvl9pPr>
    </p:titleStyle>
    <p:bodyStyle>
      <a:lvl1pPr marL="342900" indent="-342900" algn="just" rtl="0" eaLnBrk="0" fontAlgn="base" hangingPunct="0">
        <a:spcBef>
          <a:spcPct val="20000"/>
        </a:spcBef>
        <a:spcAft>
          <a:spcPct val="0"/>
        </a:spcAft>
        <a:buClr>
          <a:schemeClr val="hlink"/>
        </a:buClr>
        <a:buSzPct val="90000"/>
        <a:buFont typeface="Wingdings" pitchFamily="2" charset="2"/>
        <a:buChar char="v"/>
        <a:defRPr sz="3200" b="1">
          <a:solidFill>
            <a:schemeClr val="tx1"/>
          </a:solidFill>
          <a:latin typeface="+mn-lt"/>
          <a:ea typeface="+mn-ea"/>
          <a:cs typeface="楷体_GB2312"/>
        </a:defRPr>
      </a:lvl1pPr>
      <a:lvl2pPr marL="742950" indent="-285750" algn="just" rtl="0" eaLnBrk="0" fontAlgn="base" hangingPunct="0">
        <a:spcBef>
          <a:spcPct val="20000"/>
        </a:spcBef>
        <a:spcAft>
          <a:spcPct val="0"/>
        </a:spcAft>
        <a:buClr>
          <a:schemeClr val="folHlink"/>
        </a:buClr>
        <a:buSzPct val="90000"/>
        <a:buFont typeface="Wingdings" pitchFamily="2" charset="2"/>
        <a:buChar char="z"/>
        <a:defRPr sz="2800" b="1">
          <a:solidFill>
            <a:schemeClr val="tx1"/>
          </a:solidFill>
          <a:latin typeface="+mn-lt"/>
          <a:ea typeface="+mn-ea"/>
          <a:cs typeface="楷体_GB2312"/>
        </a:defRPr>
      </a:lvl2pPr>
      <a:lvl3pPr marL="1143000" indent="-228600" algn="just" rtl="0" eaLnBrk="0" fontAlgn="base" hangingPunct="0">
        <a:spcBef>
          <a:spcPct val="20000"/>
        </a:spcBef>
        <a:spcAft>
          <a:spcPct val="0"/>
        </a:spcAft>
        <a:buClr>
          <a:srgbClr val="FF0066"/>
        </a:buClr>
        <a:buFont typeface="Wingdings" pitchFamily="2" charset="2"/>
        <a:buChar char="±"/>
        <a:defRPr sz="2400" b="1">
          <a:solidFill>
            <a:schemeClr val="tx1"/>
          </a:solidFill>
          <a:latin typeface="+mn-lt"/>
          <a:ea typeface="+mn-ea"/>
          <a:cs typeface="楷体_GB2312"/>
        </a:defRPr>
      </a:lvl3pPr>
      <a:lvl4pPr marL="1600200" indent="-228600" algn="just" rtl="0" eaLnBrk="0" fontAlgn="base" hangingPunct="0">
        <a:spcBef>
          <a:spcPct val="20000"/>
        </a:spcBef>
        <a:spcAft>
          <a:spcPct val="0"/>
        </a:spcAft>
        <a:buClr>
          <a:schemeClr val="accent2"/>
        </a:buClr>
        <a:buSzPct val="75000"/>
        <a:buFont typeface="Wingdings" pitchFamily="2" charset="2"/>
        <a:buChar char="°"/>
        <a:defRPr sz="2000" b="1">
          <a:solidFill>
            <a:schemeClr val="tx1"/>
          </a:solidFill>
          <a:latin typeface="+mn-lt"/>
          <a:ea typeface="+mn-ea"/>
          <a:cs typeface="楷体_GB2312"/>
        </a:defRPr>
      </a:lvl4pPr>
      <a:lvl5pPr marL="2057400" indent="-228600" algn="just" rtl="0" eaLnBrk="0" fontAlgn="base" hangingPunct="0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±"/>
        <a:defRPr sz="2000" b="1">
          <a:solidFill>
            <a:schemeClr val="tx1"/>
          </a:solidFill>
          <a:latin typeface="+mn-lt"/>
          <a:ea typeface="+mn-ea"/>
          <a:cs typeface="楷体_GB2312"/>
        </a:defRPr>
      </a:lvl5pPr>
      <a:lvl6pPr marL="2514600" indent="-228600" algn="just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±"/>
        <a:defRPr sz="2000" b="1">
          <a:solidFill>
            <a:schemeClr val="tx1"/>
          </a:solidFill>
          <a:latin typeface="+mn-lt"/>
          <a:ea typeface="+mn-ea"/>
        </a:defRPr>
      </a:lvl6pPr>
      <a:lvl7pPr marL="2971800" indent="-228600" algn="just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±"/>
        <a:defRPr sz="2000" b="1">
          <a:solidFill>
            <a:schemeClr val="tx1"/>
          </a:solidFill>
          <a:latin typeface="+mn-lt"/>
          <a:ea typeface="+mn-ea"/>
        </a:defRPr>
      </a:lvl7pPr>
      <a:lvl8pPr marL="3429000" indent="-228600" algn="just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±"/>
        <a:defRPr sz="2000" b="1">
          <a:solidFill>
            <a:schemeClr val="tx1"/>
          </a:solidFill>
          <a:latin typeface="+mn-lt"/>
          <a:ea typeface="+mn-ea"/>
        </a:defRPr>
      </a:lvl8pPr>
      <a:lvl9pPr marL="3886200" indent="-228600" algn="just" rtl="0" fontAlgn="base">
        <a:spcBef>
          <a:spcPct val="20000"/>
        </a:spcBef>
        <a:spcAft>
          <a:spcPct val="0"/>
        </a:spcAft>
        <a:buClr>
          <a:schemeClr val="accent1"/>
        </a:buClr>
        <a:buSzPct val="70000"/>
        <a:buFont typeface="Wingdings" pitchFamily="2" charset="2"/>
        <a:buChar char="±"/>
        <a:defRPr sz="2000" b="1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Microsoft_PowerPoint_97-2003_____1.ppt"/><Relationship Id="rId13" Type="http://schemas.openxmlformats.org/officeDocument/2006/relationships/oleObject" Target="../embeddings/oleObject2.bin"/><Relationship Id="rId18" Type="http://schemas.openxmlformats.org/officeDocument/2006/relationships/image" Target="../media/image4.wmf"/><Relationship Id="rId3" Type="http://schemas.openxmlformats.org/officeDocument/2006/relationships/diagramData" Target="../diagrams/data1.xml"/><Relationship Id="rId21" Type="http://schemas.openxmlformats.org/officeDocument/2006/relationships/image" Target="../media/image5.wmf"/><Relationship Id="rId7" Type="http://schemas.microsoft.com/office/2007/relationships/diagramDrawing" Target="../diagrams/drawing1.xml"/><Relationship Id="rId12" Type="http://schemas.openxmlformats.org/officeDocument/2006/relationships/image" Target="../media/image2.wmf"/><Relationship Id="rId17" Type="http://schemas.openxmlformats.org/officeDocument/2006/relationships/oleObject" Target="../embeddings/Microsoft_PowerPoint_97-2003_____4.ppt"/><Relationship Id="rId2" Type="http://schemas.openxmlformats.org/officeDocument/2006/relationships/slideLayout" Target="../slideLayouts/slideLayout2.xml"/><Relationship Id="rId16" Type="http://schemas.openxmlformats.org/officeDocument/2006/relationships/oleObject" Target="../embeddings/oleObject3.bin"/><Relationship Id="rId20" Type="http://schemas.openxmlformats.org/officeDocument/2006/relationships/oleObject" Target="../embeddings/Microsoft_PowerPoint_97-2003_____5.ppt"/><Relationship Id="rId1" Type="http://schemas.openxmlformats.org/officeDocument/2006/relationships/vmlDrawing" Target="../drawings/vmlDrawing1.vml"/><Relationship Id="rId6" Type="http://schemas.openxmlformats.org/officeDocument/2006/relationships/diagramColors" Target="../diagrams/colors1.xml"/><Relationship Id="rId11" Type="http://schemas.openxmlformats.org/officeDocument/2006/relationships/oleObject" Target="../embeddings/Microsoft_PowerPoint_97-2003_____2.ppt"/><Relationship Id="rId24" Type="http://schemas.openxmlformats.org/officeDocument/2006/relationships/image" Target="../media/image6.wmf"/><Relationship Id="rId5" Type="http://schemas.openxmlformats.org/officeDocument/2006/relationships/diagramQuickStyle" Target="../diagrams/quickStyle1.xml"/><Relationship Id="rId15" Type="http://schemas.openxmlformats.org/officeDocument/2006/relationships/image" Target="../media/image3.wmf"/><Relationship Id="rId23" Type="http://schemas.openxmlformats.org/officeDocument/2006/relationships/oleObject" Target="../embeddings/Microsoft_PowerPoint_97-2003_____6.ppt"/><Relationship Id="rId10" Type="http://schemas.openxmlformats.org/officeDocument/2006/relationships/oleObject" Target="../embeddings/oleObject1.bin"/><Relationship Id="rId19" Type="http://schemas.openxmlformats.org/officeDocument/2006/relationships/oleObject" Target="../embeddings/oleObject4.bin"/><Relationship Id="rId4" Type="http://schemas.openxmlformats.org/officeDocument/2006/relationships/diagramLayout" Target="../diagrams/layout1.xml"/><Relationship Id="rId9" Type="http://schemas.openxmlformats.org/officeDocument/2006/relationships/image" Target="../media/image1.wmf"/><Relationship Id="rId14" Type="http://schemas.openxmlformats.org/officeDocument/2006/relationships/oleObject" Target="../embeddings/Microsoft_PowerPoint_97-2003_____3.ppt"/><Relationship Id="rId22" Type="http://schemas.openxmlformats.org/officeDocument/2006/relationships/oleObject" Target="../embeddings/oleObject5.bin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.bin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10" Type="http://schemas.openxmlformats.org/officeDocument/2006/relationships/image" Target="../media/image7.wmf"/><Relationship Id="rId4" Type="http://schemas.openxmlformats.org/officeDocument/2006/relationships/diagramLayout" Target="../diagrams/layout2.xml"/><Relationship Id="rId9" Type="http://schemas.openxmlformats.org/officeDocument/2006/relationships/package" Target="../embeddings/Microsoft_PowerPoint_____1.pptx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dirty="0" smtClean="0"/>
              <a:t>第</a:t>
            </a:r>
            <a:r>
              <a:rPr lang="en-US" altLang="zh-CN" dirty="0" smtClean="0"/>
              <a:t>4</a:t>
            </a:r>
            <a:r>
              <a:rPr lang="zh-CN" altLang="en-US" dirty="0" smtClean="0"/>
              <a:t>讲  基于</a:t>
            </a:r>
            <a:r>
              <a:rPr lang="en-US" altLang="zh-CN" dirty="0" smtClean="0"/>
              <a:t>ARM</a:t>
            </a:r>
            <a:r>
              <a:rPr lang="zh-CN" altLang="en-US" dirty="0" smtClean="0"/>
              <a:t>的程序设计</a:t>
            </a:r>
          </a:p>
        </p:txBody>
      </p:sp>
      <p:sp>
        <p:nvSpPr>
          <p:cNvPr id="4100" name="日期占位符 3"/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fld id="{51FBDF67-5518-42FC-8831-F56289FB0408}" type="datetime1">
              <a:rPr lang="zh-CN" altLang="en-US" sz="1800" smtClean="0">
                <a:solidFill>
                  <a:srgbClr val="002060"/>
                </a:solidFill>
                <a:latin typeface="黑体" pitchFamily="49" charset="-122"/>
                <a:ea typeface="黑体" pitchFamily="49" charset="-122"/>
              </a:rPr>
              <a:pPr algn="l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2019-06-29</a:t>
            </a:fld>
            <a:endParaRPr lang="en-US" altLang="zh-CN" sz="1800" smtClean="0">
              <a:solidFill>
                <a:srgbClr val="002060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4101" name="页脚占位符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 smtClean="0">
                <a:solidFill>
                  <a:srgbClr val="002060"/>
                </a:solidFill>
                <a:latin typeface="黑体" pitchFamily="49" charset="-122"/>
                <a:ea typeface="黑体" pitchFamily="49" charset="-122"/>
              </a:rPr>
              <a:t>嵌入式系统</a:t>
            </a:r>
          </a:p>
        </p:txBody>
      </p:sp>
      <p:sp>
        <p:nvSpPr>
          <p:cNvPr id="4102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fld id="{5C4D62C1-6111-40D3-82F4-454C5582AE35}" type="slidenum">
              <a:rPr lang="en-US" altLang="zh-CN" sz="1800" b="0" smtClean="0">
                <a:solidFill>
                  <a:srgbClr val="002060"/>
                </a:solidFill>
                <a:latin typeface="黑体" pitchFamily="49" charset="-122"/>
                <a:ea typeface="黑体" pitchFamily="49" charset="-122"/>
                <a:cs typeface="汉仪娃娃篆简" pitchFamily="2" charset="-122"/>
              </a:rPr>
              <a:pPr algn="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1</a:t>
            </a:fld>
            <a:endParaRPr lang="en-US" altLang="zh-CN" sz="1800" b="0" smtClean="0">
              <a:solidFill>
                <a:srgbClr val="002060"/>
              </a:solidFill>
              <a:latin typeface="黑体" pitchFamily="49" charset="-122"/>
              <a:ea typeface="黑体" pitchFamily="49" charset="-122"/>
              <a:cs typeface="汉仪娃娃篆简" pitchFamily="2" charset="-122"/>
            </a:endParaRPr>
          </a:p>
        </p:txBody>
      </p:sp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438860506"/>
              </p:ext>
            </p:extLst>
          </p:nvPr>
        </p:nvGraphicFramePr>
        <p:xfrm>
          <a:off x="539749" y="1333076"/>
          <a:ext cx="8404225" cy="50693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103" name="对象 2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8162762"/>
              </p:ext>
            </p:extLst>
          </p:nvPr>
        </p:nvGraphicFramePr>
        <p:xfrm>
          <a:off x="2989263" y="2286455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41" name="演示文稿" showAsIcon="1" r:id="rId8" imgW="914400" imgH="828720" progId="PowerPoint.Show.8">
                  <p:embed/>
                </p:oleObj>
              </mc:Choice>
              <mc:Fallback>
                <p:oleObj name="演示文稿" showAsIcon="1" r:id="rId8" imgW="914400" imgH="828720" progId="PowerPoint.Show.8">
                  <p:embed/>
                  <p:pic>
                    <p:nvPicPr>
                      <p:cNvPr id="0" name="对象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9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89263" y="2286455"/>
                        <a:ext cx="219456" cy="19889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04" name="对象 2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0123856"/>
              </p:ext>
            </p:extLst>
          </p:nvPr>
        </p:nvGraphicFramePr>
        <p:xfrm>
          <a:off x="3007010" y="2978664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42" name="演示文稿" showAsIcon="1" r:id="rId11" imgW="914400" imgH="828720" progId="PowerPoint.Show.8">
                  <p:embed/>
                </p:oleObj>
              </mc:Choice>
              <mc:Fallback>
                <p:oleObj name="演示文稿" showAsIcon="1" r:id="rId11" imgW="914400" imgH="828720" progId="PowerPoint.Show.8">
                  <p:embed/>
                  <p:pic>
                    <p:nvPicPr>
                      <p:cNvPr id="0" name="对象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2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07010" y="2978664"/>
                        <a:ext cx="219456" cy="19889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05" name="对象 3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1222334"/>
              </p:ext>
            </p:extLst>
          </p:nvPr>
        </p:nvGraphicFramePr>
        <p:xfrm>
          <a:off x="2989263" y="3604753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43" name="演示文稿" showAsIcon="1" r:id="rId14" imgW="914400" imgH="828720" progId="PowerPoint.Show.8">
                  <p:embed/>
                </p:oleObj>
              </mc:Choice>
              <mc:Fallback>
                <p:oleObj name="演示文稿" showAsIcon="1" r:id="rId14" imgW="914400" imgH="828720" progId="PowerPoint.Show.8">
                  <p:embed/>
                  <p:pic>
                    <p:nvPicPr>
                      <p:cNvPr id="0" name="对象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5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89263" y="3604753"/>
                        <a:ext cx="219456" cy="19889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06" name="对象 4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12600231"/>
              </p:ext>
            </p:extLst>
          </p:nvPr>
        </p:nvGraphicFramePr>
        <p:xfrm>
          <a:off x="3007010" y="4291466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44" name="演示文稿" showAsIcon="1" r:id="rId17" imgW="914400" imgH="828720" progId="PowerPoint.Show.8">
                  <p:embed/>
                </p:oleObj>
              </mc:Choice>
              <mc:Fallback>
                <p:oleObj name="演示文稿" showAsIcon="1" r:id="rId17" imgW="914400" imgH="828720" progId="PowerPoint.Show.8">
                  <p:embed/>
                  <p:pic>
                    <p:nvPicPr>
                      <p:cNvPr id="0" name="对象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18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07010" y="4291466"/>
                        <a:ext cx="219456" cy="19889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07" name="对象 5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0870517"/>
              </p:ext>
            </p:extLst>
          </p:nvPr>
        </p:nvGraphicFramePr>
        <p:xfrm>
          <a:off x="3007010" y="4976872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45" name="演示文稿" showAsIcon="1" r:id="rId20" imgW="914400" imgH="828720" progId="PowerPoint.Show.8">
                  <p:embed/>
                </p:oleObj>
              </mc:Choice>
              <mc:Fallback>
                <p:oleObj name="演示文稿" showAsIcon="1" r:id="rId20" imgW="914400" imgH="828720" progId="PowerPoint.Show.8">
                  <p:embed/>
                  <p:pic>
                    <p:nvPicPr>
                      <p:cNvPr id="0" name="对象 5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1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007010" y="4976872"/>
                        <a:ext cx="219456" cy="19889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108" name="对象 6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9630921"/>
              </p:ext>
            </p:extLst>
          </p:nvPr>
        </p:nvGraphicFramePr>
        <p:xfrm>
          <a:off x="2989263" y="5631943"/>
          <a:ext cx="219456" cy="19889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546" name="演示文稿" showAsIcon="1" r:id="rId23" imgW="914400" imgH="828720" progId="PowerPoint.Show.8">
                  <p:embed/>
                </p:oleObj>
              </mc:Choice>
              <mc:Fallback>
                <p:oleObj name="演示文稿" showAsIcon="1" r:id="rId23" imgW="914400" imgH="828720" progId="PowerPoint.Show.8">
                  <p:embed/>
                  <p:pic>
                    <p:nvPicPr>
                      <p:cNvPr id="0" name="对象 6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24"/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989263" y="5631943"/>
                        <a:ext cx="219456" cy="19889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rgbClr val="000000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69022A6-916F-4D5A-B95D-4D45D415134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69022A6-916F-4D5A-B95D-4D45D4151342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69022A6-916F-4D5A-B95D-4D45D415134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69022A6-916F-4D5A-B95D-4D45D415134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69022A6-916F-4D5A-B95D-4D45D415134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69022A6-916F-4D5A-B95D-4D45D415134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69022A6-916F-4D5A-B95D-4D45D415134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69022A6-916F-4D5A-B95D-4D45D4151342}"/>
                                            </p:graphic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69022A6-916F-4D5A-B95D-4D45D4151342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69022A6-916F-4D5A-B95D-4D45D4151342}"/>
                                            </p:graphic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69022A6-916F-4D5A-B95D-4D45D4151342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69022A6-916F-4D5A-B95D-4D45D4151342}"/>
                                            </p:graphic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69022A6-916F-4D5A-B95D-4D45D4151342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69022A6-916F-4D5A-B95D-4D45D4151342}"/>
                                            </p:graphic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369022A6-916F-4D5A-B95D-4D45D4151342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3000"/>
                            </p:stCondLst>
                            <p:childTnLst>
                              <p:par>
                                <p:cTn id="28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46499D4-D53A-4A98-A6FA-8B1F99461D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46499D4-D53A-4A98-A6FA-8B1F99461DB1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46499D4-D53A-4A98-A6FA-8B1F99461D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46499D4-D53A-4A98-A6FA-8B1F99461D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46499D4-D53A-4A98-A6FA-8B1F99461D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46499D4-D53A-4A98-A6FA-8B1F99461D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46499D4-D53A-4A98-A6FA-8B1F99461DB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46499D4-D53A-4A98-A6FA-8B1F99461DB1}"/>
                                            </p:graphic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46499D4-D53A-4A98-A6FA-8B1F99461DB1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46499D4-D53A-4A98-A6FA-8B1F99461DB1}"/>
                                            </p:graphic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46499D4-D53A-4A98-A6FA-8B1F99461DB1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46499D4-D53A-4A98-A6FA-8B1F99461DB1}"/>
                                            </p:graphic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46499D4-D53A-4A98-A6FA-8B1F99461DB1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46499D4-D53A-4A98-A6FA-8B1F99461DB1}"/>
                                            </p:graphic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46499D4-D53A-4A98-A6FA-8B1F99461DB1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2EC14F7-EB7C-4B1B-A2A2-58A7808AB3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2EC14F7-EB7C-4B1B-A2A2-58A7808AB3E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2EC14F7-EB7C-4B1B-A2A2-58A7808AB3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2EC14F7-EB7C-4B1B-A2A2-58A7808AB3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2EC14F7-EB7C-4B1B-A2A2-58A7808AB3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2EC14F7-EB7C-4B1B-A2A2-58A7808AB3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2EC14F7-EB7C-4B1B-A2A2-58A7808AB3E4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2EC14F7-EB7C-4B1B-A2A2-58A7808AB3E4}"/>
                                            </p:graphic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2EC14F7-EB7C-4B1B-A2A2-58A7808AB3E4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2EC14F7-EB7C-4B1B-A2A2-58A7808AB3E4}"/>
                                            </p:graphic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2EC14F7-EB7C-4B1B-A2A2-58A7808AB3E4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2EC14F7-EB7C-4B1B-A2A2-58A7808AB3E4}"/>
                                            </p:graphic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2EC14F7-EB7C-4B1B-A2A2-58A7808AB3E4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2EC14F7-EB7C-4B1B-A2A2-58A7808AB3E4}"/>
                                            </p:graphic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42EC14F7-EB7C-4B1B-A2A2-58A7808AB3E4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7000"/>
                            </p:stCondLst>
                            <p:childTnLst>
                              <p:par>
                                <p:cTn id="62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F4BCEC7-952B-4BF3-AE8A-6F72A64FA9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F4BCEC7-952B-4BF3-AE8A-6F72A64FA977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F4BCEC7-952B-4BF3-AE8A-6F72A64FA9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F4BCEC7-952B-4BF3-AE8A-6F72A64FA9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F4BCEC7-952B-4BF3-AE8A-6F72A64FA9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F4BCEC7-952B-4BF3-AE8A-6F72A64FA9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F4BCEC7-952B-4BF3-AE8A-6F72A64FA9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F4BCEC7-952B-4BF3-AE8A-6F72A64FA977}"/>
                                            </p:graphic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F4BCEC7-952B-4BF3-AE8A-6F72A64FA977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F4BCEC7-952B-4BF3-AE8A-6F72A64FA977}"/>
                                            </p:graphic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F4BCEC7-952B-4BF3-AE8A-6F72A64FA977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F4BCEC7-952B-4BF3-AE8A-6F72A64FA977}"/>
                                            </p:graphic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F4BCEC7-952B-4BF3-AE8A-6F72A64FA977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F4BCEC7-952B-4BF3-AE8A-6F72A64FA977}"/>
                                            </p:graphic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F4BCEC7-952B-4BF3-AE8A-6F72A64FA977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9000"/>
                            </p:stCondLst>
                            <p:childTnLst>
                              <p:par>
                                <p:cTn id="79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A7FF63D-AB0B-4E3C-BBB9-E89753FCE4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A7FF63D-AB0B-4E3C-BBB9-E89753FCE4A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A7FF63D-AB0B-4E3C-BBB9-E89753FCE4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A7FF63D-AB0B-4E3C-BBB9-E89753FCE4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A7FF63D-AB0B-4E3C-BBB9-E89753FCE4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A7FF63D-AB0B-4E3C-BBB9-E89753FCE4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A7FF63D-AB0B-4E3C-BBB9-E89753FCE4A0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A7FF63D-AB0B-4E3C-BBB9-E89753FCE4A0}"/>
                                            </p:graphic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A7FF63D-AB0B-4E3C-BBB9-E89753FCE4A0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A7FF63D-AB0B-4E3C-BBB9-E89753FCE4A0}"/>
                                            </p:graphic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A7FF63D-AB0B-4E3C-BBB9-E89753FCE4A0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A7FF63D-AB0B-4E3C-BBB9-E89753FCE4A0}"/>
                                            </p:graphic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9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A7FF63D-AB0B-4E3C-BBB9-E89753FCE4A0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A7FF63D-AB0B-4E3C-BBB9-E89753FCE4A0}"/>
                                            </p:graphic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9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A7FF63D-AB0B-4E3C-BBB9-E89753FCE4A0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1000"/>
                            </p:stCondLst>
                            <p:childTnLst>
                              <p:par>
                                <p:cTn id="96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27EAE49-5779-47C7-9FF6-D60BB3460D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27EAE49-5779-47C7-9FF6-D60BB3460D3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27EAE49-5779-47C7-9FF6-D60BB3460D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27EAE49-5779-47C7-9FF6-D60BB3460D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27EAE49-5779-47C7-9FF6-D60BB3460D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27EAE49-5779-47C7-9FF6-D60BB3460D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27EAE49-5779-47C7-9FF6-D60BB3460D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0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27EAE49-5779-47C7-9FF6-D60BB3460D38}"/>
                                            </p:graphic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0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27EAE49-5779-47C7-9FF6-D60BB3460D38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27EAE49-5779-47C7-9FF6-D60BB3460D38}"/>
                                            </p:graphic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0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27EAE49-5779-47C7-9FF6-D60BB3460D38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27EAE49-5779-47C7-9FF6-D60BB3460D38}"/>
                                            </p:graphic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27EAE49-5779-47C7-9FF6-D60BB3460D38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27EAE49-5779-47C7-9FF6-D60BB3460D38}"/>
                                            </p:graphic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27EAE49-5779-47C7-9FF6-D60BB3460D38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13000"/>
                            </p:stCondLst>
                            <p:childTnLst>
                              <p:par>
                                <p:cTn id="113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C9C0081-B465-4548-8E89-AF48BEE722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C9C0081-B465-4548-8E89-AF48BEE722F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C9C0081-B465-4548-8E89-AF48BEE722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C9C0081-B465-4548-8E89-AF48BEE722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C9C0081-B465-4548-8E89-AF48BEE722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C9C0081-B465-4548-8E89-AF48BEE722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C9C0081-B465-4548-8E89-AF48BEE722FA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2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C9C0081-B465-4548-8E89-AF48BEE722FA}"/>
                                            </p:graphic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2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C9C0081-B465-4548-8E89-AF48BEE722FA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C9C0081-B465-4548-8E89-AF48BEE722FA}"/>
                                            </p:graphic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2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C9C0081-B465-4548-8E89-AF48BEE722FA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C9C0081-B465-4548-8E89-AF48BEE722FA}"/>
                                            </p:graphic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2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C9C0081-B465-4548-8E89-AF48BEE722FA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2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C9C0081-B465-4548-8E89-AF48BEE722FA}"/>
                                            </p:graphic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2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1C9C0081-B465-4548-8E89-AF48BEE722FA}"/>
                                            </p:graphic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9" fill="hold">
                            <p:stCondLst>
                              <p:cond delay="15000"/>
                            </p:stCondLst>
                            <p:childTnLst>
                              <p:par>
                                <p:cTn id="13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2" fill="hold">
                            <p:stCondLst>
                              <p:cond delay="15000"/>
                            </p:stCondLst>
                            <p:childTnLst>
                              <p:par>
                                <p:cTn id="13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5" fill="hold">
                            <p:stCondLst>
                              <p:cond delay="15000"/>
                            </p:stCondLst>
                            <p:childTnLst>
                              <p:par>
                                <p:cTn id="13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8" fill="hold">
                            <p:stCondLst>
                              <p:cond delay="15000"/>
                            </p:stCondLst>
                            <p:childTnLst>
                              <p:par>
                                <p:cTn id="13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1" fill="hold">
                            <p:stCondLst>
                              <p:cond delay="15000"/>
                            </p:stCondLst>
                            <p:childTnLst>
                              <p:par>
                                <p:cTn id="142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4" fill="hold">
                            <p:stCondLst>
                              <p:cond delay="15000"/>
                            </p:stCondLst>
                            <p:childTnLst>
                              <p:par>
                                <p:cTn id="14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3" grpId="0">
        <p:bldSub>
          <a:bldDgm/>
        </p:bldSub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zh-CN" altLang="en-US" dirty="0" smtClean="0"/>
              <a:t>本讲小结</a:t>
            </a:r>
            <a:endParaRPr lang="zh-CN" altLang="en-US" dirty="0"/>
          </a:p>
        </p:txBody>
      </p:sp>
      <p:sp>
        <p:nvSpPr>
          <p:cNvPr id="5124" name="日期占位符 3"/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fld id="{69EE1D2F-CD96-4C03-A25C-975E86B2CF75}" type="datetime1">
              <a:rPr lang="zh-CN" altLang="en-US" sz="1800" smtClean="0">
                <a:solidFill>
                  <a:schemeClr val="folHlink"/>
                </a:solidFill>
                <a:latin typeface="黑体" pitchFamily="49" charset="-122"/>
                <a:ea typeface="黑体" pitchFamily="49" charset="-122"/>
              </a:rPr>
              <a:pPr algn="l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2019-06-29</a:t>
            </a:fld>
            <a:endParaRPr lang="en-US" altLang="zh-CN" sz="1800" smtClean="0">
              <a:solidFill>
                <a:schemeClr val="folHlink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5125" name="页脚占位符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 smtClean="0">
                <a:solidFill>
                  <a:schemeClr val="folHlink"/>
                </a:solidFill>
                <a:latin typeface="黑体" pitchFamily="49" charset="-122"/>
                <a:ea typeface="黑体" pitchFamily="49" charset="-122"/>
              </a:rPr>
              <a:t>嵌入式系统</a:t>
            </a:r>
          </a:p>
        </p:txBody>
      </p:sp>
      <p:sp>
        <p:nvSpPr>
          <p:cNvPr id="5126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fld id="{7CE4B392-B384-4032-BBF5-CAEE2768D7F2}" type="slidenum">
              <a:rPr lang="en-US" altLang="zh-CN" sz="1800" b="0" smtClean="0">
                <a:latin typeface="黑体" pitchFamily="49" charset="-122"/>
                <a:ea typeface="黑体" pitchFamily="49" charset="-122"/>
              </a:rPr>
              <a:pPr algn="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</a:t>
            </a:fld>
            <a:endParaRPr lang="en-US" altLang="zh-CN" sz="1800" b="0" smtClean="0">
              <a:latin typeface="黑体" pitchFamily="49" charset="-122"/>
              <a:ea typeface="黑体" pitchFamily="49" charset="-122"/>
            </a:endParaRPr>
          </a:p>
        </p:txBody>
      </p:sp>
      <p:graphicFrame>
        <p:nvGraphicFramePr>
          <p:cNvPr id="3" name="图示 2"/>
          <p:cNvGraphicFramePr/>
          <p:nvPr>
            <p:extLst>
              <p:ext uri="{D42A27DB-BD31-4B8C-83A1-F6EECF244321}">
                <p14:modId xmlns:p14="http://schemas.microsoft.com/office/powerpoint/2010/main" val="505419032"/>
              </p:ext>
            </p:extLst>
          </p:nvPr>
        </p:nvGraphicFramePr>
        <p:xfrm>
          <a:off x="911381" y="1406053"/>
          <a:ext cx="7942907" cy="494870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4" name="对象 3">
            <a:hlinkClick r:id="" action="ppaction://ole?verb=0"/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2623981"/>
              </p:ext>
            </p:extLst>
          </p:nvPr>
        </p:nvGraphicFramePr>
        <p:xfrm>
          <a:off x="1569673" y="5858736"/>
          <a:ext cx="219456" cy="1889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" name="演示文稿" showAsIcon="1" r:id="rId9" imgW="914400" imgH="787320" progId="PowerPoint.Show.12">
                  <p:embed/>
                </p:oleObj>
              </mc:Choice>
              <mc:Fallback>
                <p:oleObj name="演示文稿" showAsIcon="1" r:id="rId9" imgW="914400" imgH="787320" progId="PowerPoint.Show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1569673" y="5858736"/>
                        <a:ext cx="219456" cy="1889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68BFB902-B11C-4B4D-83E2-EDF0E1DAD6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graphicEl>
                                              <a:dgm id="{68BFB902-B11C-4B4D-83E2-EDF0E1DAD6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graphicEl>
                                              <a:dgm id="{68BFB902-B11C-4B4D-83E2-EDF0E1DAD66F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8259E86F-7930-4EA4-9638-CB54406588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graphicEl>
                                              <a:dgm id="{8259E86F-7930-4EA4-9638-CB54406588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graphicEl>
                                              <a:dgm id="{8259E86F-7930-4EA4-9638-CB54406588F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80E83A7-E940-4224-ACEE-82A0734960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graphicEl>
                                              <a:dgm id="{C80E83A7-E940-4224-ACEE-82A0734960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graphicEl>
                                              <a:dgm id="{C80E83A7-E940-4224-ACEE-82A0734960FD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FA4A9554-8590-47CD-95D8-EDA129FA00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graphicEl>
                                              <a:dgm id="{FA4A9554-8590-47CD-95D8-EDA129FA00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graphicEl>
                                              <a:dgm id="{FA4A9554-8590-47CD-95D8-EDA129FA001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F87E820-5733-48CE-B4EC-64B2D8EE8E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graphicEl>
                                              <a:dgm id="{CF87E820-5733-48CE-B4EC-64B2D8EE8E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graphicEl>
                                              <a:dgm id="{CF87E820-5733-48CE-B4EC-64B2D8EE8ED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D38D6C8-99C8-44A8-8A7C-6987E62645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graphicEl>
                                              <a:dgm id="{2D38D6C8-99C8-44A8-8A7C-6987E62645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">
                                            <p:graphicEl>
                                              <a:dgm id="{2D38D6C8-99C8-44A8-8A7C-6987E626458B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000"/>
                            </p:stCondLst>
                            <p:childTnLst>
                              <p:par>
                                <p:cTn id="4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CE87099-8443-46AF-B6FA-1A37EDBC90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">
                                            <p:graphicEl>
                                              <a:dgm id="{2CE87099-8443-46AF-B6FA-1A37EDBC90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graphicEl>
                                              <a:dgm id="{2CE87099-8443-46AF-B6FA-1A37EDBC90C3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C9BAB53F-47AA-4BCC-BDE7-F64DE41C0B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3">
                                            <p:graphicEl>
                                              <a:dgm id="{C9BAB53F-47AA-4BCC-BDE7-F64DE41C0B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">
                                            <p:graphicEl>
                                              <a:dgm id="{C9BAB53F-47AA-4BCC-BDE7-F64DE41C0B2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06982EEC-5050-410A-8431-AB3DFCDBC4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3">
                                            <p:graphicEl>
                                              <a:dgm id="{06982EEC-5050-410A-8431-AB3DFCDBC4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3">
                                            <p:graphicEl>
                                              <a:dgm id="{06982EEC-5050-410A-8431-AB3DFCDBC452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500"/>
                            </p:stCondLst>
                            <p:childTnLst>
                              <p:par>
                                <p:cTn id="5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2E55B05F-9D17-49D4-8172-D8698B2714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">
                                            <p:graphicEl>
                                              <a:dgm id="{2E55B05F-9D17-49D4-8172-D8698B2714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">
                                            <p:graphicEl>
                                              <a:dgm id="{2E55B05F-9D17-49D4-8172-D8698B271499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00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E89C7483-5EC9-4CA5-89D4-DF91864223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">
                                            <p:graphicEl>
                                              <a:dgm id="{E89C7483-5EC9-4CA5-89D4-DF91864223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">
                                            <p:graphicEl>
                                              <a:dgm id="{E89C7483-5EC9-4CA5-89D4-DF91864223E1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500"/>
                            </p:stCondLst>
                            <p:childTnLst>
                              <p:par>
                                <p:cTn id="66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graphicEl>
                                              <a:dgm id="{A7382422-6B74-4901-A331-F74AABA6C9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">
                                            <p:graphicEl>
                                              <a:dgm id="{A7382422-6B74-4901-A331-F74AABA6C9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">
                                            <p:graphicEl>
                                              <a:dgm id="{A7382422-6B74-4901-A331-F74AABA6C977}"/>
                                            </p:graphic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000"/>
                            </p:stCondLst>
                            <p:childTnLst>
                              <p:par>
                                <p:cTn id="7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3" grpId="0">
        <p:bldSub>
          <a:bldDgm bld="one"/>
        </p:bldSub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日期占位符 3"/>
          <p:cNvSpPr>
            <a:spLocks noGrp="1"/>
          </p:cNvSpPr>
          <p:nvPr>
            <p:ph type="dt" sz="quarter" idx="10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l" eaLnBrk="1" hangingPunct="1">
              <a:spcBef>
                <a:spcPct val="0"/>
              </a:spcBef>
              <a:buClrTx/>
              <a:buSzTx/>
              <a:buFontTx/>
              <a:buNone/>
            </a:pPr>
            <a:fld id="{B3D7AA5E-D3C7-44F4-ADED-FEB20FB462C5}" type="datetime1">
              <a:rPr lang="zh-CN" altLang="en-US" sz="1800" smtClean="0">
                <a:solidFill>
                  <a:srgbClr val="002060"/>
                </a:solidFill>
                <a:latin typeface="黑体" pitchFamily="49" charset="-122"/>
                <a:ea typeface="黑体" pitchFamily="49" charset="-122"/>
              </a:rPr>
              <a:pPr algn="l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2019-06-29</a:t>
            </a:fld>
            <a:endParaRPr lang="en-US" altLang="zh-CN" sz="1800" smtClean="0">
              <a:solidFill>
                <a:srgbClr val="002060"/>
              </a:solidFill>
              <a:latin typeface="黑体" pitchFamily="49" charset="-122"/>
              <a:ea typeface="黑体" pitchFamily="49" charset="-122"/>
            </a:endParaRPr>
          </a:p>
        </p:txBody>
      </p:sp>
      <p:sp>
        <p:nvSpPr>
          <p:cNvPr id="6147" name="页脚占位符 4"/>
          <p:cNvSpPr>
            <a:spLocks noGrp="1"/>
          </p:cNvSpPr>
          <p:nvPr>
            <p:ph type="ftr" sz="quarter" idx="11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Tx/>
              <a:buNone/>
            </a:pPr>
            <a:r>
              <a:rPr lang="zh-CN" altLang="en-US" sz="1800" smtClean="0">
                <a:solidFill>
                  <a:schemeClr val="folHlink"/>
                </a:solidFill>
                <a:latin typeface="黑体" pitchFamily="49" charset="-122"/>
                <a:ea typeface="黑体" pitchFamily="49" charset="-122"/>
              </a:rPr>
              <a:t>嵌入式系统</a:t>
            </a:r>
          </a:p>
        </p:txBody>
      </p:sp>
      <p:sp>
        <p:nvSpPr>
          <p:cNvPr id="6148" name="灯片编号占位符 5"/>
          <p:cNvSpPr>
            <a:spLocks noGrp="1"/>
          </p:cNvSpPr>
          <p:nvPr>
            <p:ph type="sldNum" sz="quarter" idx="12"/>
          </p:nvPr>
        </p:nvSpPr>
        <p:spPr>
          <a:noFill/>
        </p:spPr>
        <p:txBody>
          <a:bodyPr/>
          <a:lstStyle>
            <a:lvl1pPr algn="just" eaLnBrk="0" hangingPunct="0">
              <a:spcBef>
                <a:spcPct val="20000"/>
              </a:spcBef>
              <a:buClr>
                <a:schemeClr val="hlink"/>
              </a:buClr>
              <a:buSzPct val="90000"/>
              <a:buFont typeface="Wingdings" pitchFamily="2" charset="2"/>
              <a:buChar char="v"/>
              <a:defRPr sz="32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1pPr>
            <a:lvl2pPr marL="742950" indent="-285750" algn="just" eaLnBrk="0" hangingPunct="0">
              <a:spcBef>
                <a:spcPct val="20000"/>
              </a:spcBef>
              <a:buClr>
                <a:schemeClr val="folHlink"/>
              </a:buClr>
              <a:buSzPct val="90000"/>
              <a:buFont typeface="Wingdings" pitchFamily="2" charset="2"/>
              <a:buChar char="z"/>
              <a:defRPr sz="28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2pPr>
            <a:lvl3pPr marL="1143000" indent="-228600" algn="just" eaLnBrk="0" hangingPunct="0">
              <a:spcBef>
                <a:spcPct val="20000"/>
              </a:spcBef>
              <a:buClr>
                <a:srgbClr val="FF0066"/>
              </a:buClr>
              <a:buFont typeface="Wingdings" pitchFamily="2" charset="2"/>
              <a:buChar char="±"/>
              <a:defRPr sz="24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3pPr>
            <a:lvl4pPr marL="1600200" indent="-228600" algn="just" eaLnBrk="0" hangingPunct="0">
              <a:spcBef>
                <a:spcPct val="20000"/>
              </a:spcBef>
              <a:buClr>
                <a:schemeClr val="accent2"/>
              </a:buClr>
              <a:buSzPct val="75000"/>
              <a:buFont typeface="Wingdings" pitchFamily="2" charset="2"/>
              <a:buChar char="°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4pPr>
            <a:lvl5pPr marL="2057400" indent="-228600" algn="just" eaLnBrk="0" hangingPunct="0">
              <a:spcBef>
                <a:spcPct val="20000"/>
              </a:spcBef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5pPr>
            <a:lvl6pPr marL="25146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6pPr>
            <a:lvl7pPr marL="29718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7pPr>
            <a:lvl8pPr marL="34290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8pPr>
            <a:lvl9pPr marL="3886200" indent="-228600" algn="just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pitchFamily="2" charset="2"/>
              <a:buChar char="±"/>
              <a:defRPr sz="2000" b="1">
                <a:solidFill>
                  <a:schemeClr val="tx1"/>
                </a:solidFill>
                <a:latin typeface="Tahoma" pitchFamily="34" charset="0"/>
                <a:ea typeface="楷体_GB2312" pitchFamily="49" charset="-122"/>
              </a:defRPr>
            </a:lvl9pPr>
          </a:lstStyle>
          <a:p>
            <a:pPr algn="r" eaLnBrk="1" hangingPunct="1">
              <a:spcBef>
                <a:spcPct val="0"/>
              </a:spcBef>
              <a:buClrTx/>
              <a:buSzTx/>
              <a:buFontTx/>
              <a:buNone/>
            </a:pPr>
            <a:fld id="{D407B014-94FA-4F9D-B8A5-E0C73308C1AA}" type="slidenum">
              <a:rPr lang="en-US" altLang="zh-CN" sz="1800" b="0" smtClean="0">
                <a:latin typeface="Arial Rounded MT Bold" pitchFamily="34" charset="0"/>
                <a:ea typeface="汉仪娃娃篆简" pitchFamily="2" charset="-122"/>
              </a:rPr>
              <a:pPr algn="r" eaLnBrk="1" hangingPunct="1">
                <a:spcBef>
                  <a:spcPct val="0"/>
                </a:spcBef>
                <a:buClrTx/>
                <a:buSzTx/>
                <a:buFontTx/>
                <a:buNone/>
              </a:pPr>
              <a:t>3</a:t>
            </a:fld>
            <a:endParaRPr lang="en-US" altLang="zh-CN" sz="1800" b="0" smtClean="0">
              <a:latin typeface="Arial Rounded MT Bold" pitchFamily="34" charset="0"/>
              <a:ea typeface="汉仪娃娃篆简" pitchFamily="2" charset="-122"/>
            </a:endParaRPr>
          </a:p>
        </p:txBody>
      </p:sp>
      <p:sp>
        <p:nvSpPr>
          <p:cNvPr id="6149" name="WordArt 4">
            <a:hlinkClick r:id="" action="ppaction://hlinkshowjump?jump=endshow"/>
          </p:cNvPr>
          <p:cNvSpPr>
            <a:spLocks noChangeArrowheads="1" noChangeShapeType="1" noTextEdit="1"/>
          </p:cNvSpPr>
          <p:nvPr/>
        </p:nvSpPr>
        <p:spPr bwMode="auto">
          <a:xfrm>
            <a:off x="2366963" y="2146300"/>
            <a:ext cx="4549775" cy="2592388"/>
          </a:xfrm>
          <a:prstGeom prst="rect">
            <a:avLst/>
          </a:prstGeom>
        </p:spPr>
        <p:txBody>
          <a:bodyPr wrap="none" fromWordArt="1">
            <a:prstTxWarp prst="textPlain">
              <a:avLst>
                <a:gd name="adj" fmla="val 50000"/>
              </a:avLst>
            </a:prstTxWarp>
          </a:bodyPr>
          <a:lstStyle/>
          <a:p>
            <a:pPr algn="ctr"/>
            <a:r>
              <a:rPr lang="en-US" altLang="zh-CN" sz="4800" b="1" kern="10" dirty="0">
                <a:ln w="12700">
                  <a:solidFill>
                    <a:srgbClr val="EAEAEA"/>
                  </a:solidFill>
                  <a:miter lim="800000"/>
                  <a:headEnd/>
                  <a:tailEnd/>
                </a:ln>
                <a:gradFill rotWithShape="1">
                  <a:gsLst>
                    <a:gs pos="0">
                      <a:srgbClr val="A603AB"/>
                    </a:gs>
                    <a:gs pos="12000">
                      <a:srgbClr val="E81766"/>
                    </a:gs>
                    <a:gs pos="27000">
                      <a:srgbClr val="EE3F17"/>
                    </a:gs>
                    <a:gs pos="48000">
                      <a:srgbClr val="FFFF00"/>
                    </a:gs>
                    <a:gs pos="64999">
                      <a:srgbClr val="1A8D48"/>
                    </a:gs>
                    <a:gs pos="78999">
                      <a:srgbClr val="0819FB"/>
                    </a:gs>
                    <a:gs pos="100000">
                      <a:srgbClr val="A603AB"/>
                    </a:gs>
                  </a:gsLst>
                  <a:lin ang="0" scaled="1"/>
                </a:gradFill>
                <a:effectLst>
                  <a:outerShdw dist="35921" dir="2700000" sy="50000" kx="2115830" algn="bl" rotWithShape="0">
                    <a:srgbClr val="C0C0C0">
                      <a:alpha val="79999"/>
                    </a:srgbClr>
                  </a:outerShdw>
                </a:effectLst>
                <a:latin typeface="Arial Black"/>
              </a:rPr>
              <a:t>End</a:t>
            </a:r>
            <a:endParaRPr lang="zh-CN" altLang="en-US" sz="4800" b="1" kern="10" dirty="0">
              <a:ln w="12700">
                <a:solidFill>
                  <a:srgbClr val="EAEAEA"/>
                </a:solidFill>
                <a:miter lim="800000"/>
                <a:headEnd/>
                <a:tailEnd/>
              </a:ln>
              <a:gradFill rotWithShape="1">
                <a:gsLst>
                  <a:gs pos="0">
                    <a:srgbClr val="A603AB"/>
                  </a:gs>
                  <a:gs pos="12000">
                    <a:srgbClr val="E81766"/>
                  </a:gs>
                  <a:gs pos="27000">
                    <a:srgbClr val="EE3F17"/>
                  </a:gs>
                  <a:gs pos="48000">
                    <a:srgbClr val="FFFF00"/>
                  </a:gs>
                  <a:gs pos="64999">
                    <a:srgbClr val="1A8D48"/>
                  </a:gs>
                  <a:gs pos="78999">
                    <a:srgbClr val="0819FB"/>
                  </a:gs>
                  <a:gs pos="100000">
                    <a:srgbClr val="A603AB"/>
                  </a:gs>
                </a:gsLst>
                <a:lin ang="0" scaled="1"/>
              </a:gradFill>
              <a:effectLst>
                <a:outerShdw dist="35921" dir="2700000" sy="50000" kx="2115830" algn="bl" rotWithShape="0">
                  <a:srgbClr val="C0C0C0">
                    <a:alpha val="79999"/>
                  </a:srgbClr>
                </a:outerShdw>
              </a:effectLst>
              <a:latin typeface="Arial Black"/>
            </a:endParaRPr>
          </a:p>
        </p:txBody>
      </p:sp>
    </p:spTree>
  </p:cSld>
  <p:clrMapOvr>
    <a:masterClrMapping/>
  </p:clrMapOvr>
  <p:transition spd="med">
    <p:random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49" grpId="0"/>
    </p:bldLst>
  </p:timing>
</p:sld>
</file>

<file path=ppt/theme/theme1.xml><?xml version="1.0" encoding="utf-8"?>
<a:theme xmlns:a="http://schemas.openxmlformats.org/drawingml/2006/main" name="Blends">
  <a:themeElements>
    <a:clrScheme name="Blends 3">
      <a:dk1>
        <a:srgbClr val="000000"/>
      </a:dk1>
      <a:lt1>
        <a:srgbClr val="FFFFFF"/>
      </a:lt1>
      <a:dk2>
        <a:srgbClr val="333399"/>
      </a:dk2>
      <a:lt2>
        <a:srgbClr val="1C1C1C"/>
      </a:lt2>
      <a:accent1>
        <a:srgbClr val="00E4A8"/>
      </a:accent1>
      <a:accent2>
        <a:srgbClr val="FFCF01"/>
      </a:accent2>
      <a:accent3>
        <a:srgbClr val="FFFFFF"/>
      </a:accent3>
      <a:accent4>
        <a:srgbClr val="000000"/>
      </a:accent4>
      <a:accent5>
        <a:srgbClr val="AAEFD1"/>
      </a:accent5>
      <a:accent6>
        <a:srgbClr val="E7BB01"/>
      </a:accent6>
      <a:hlink>
        <a:srgbClr val="FF0000"/>
      </a:hlink>
      <a:folHlink>
        <a:srgbClr val="3333CC"/>
      </a:folHlink>
    </a:clrScheme>
    <a:fontScheme name="Blends">
      <a:majorFont>
        <a:latin typeface="Tahoma"/>
        <a:ea typeface="隶书"/>
        <a:cs typeface=""/>
      </a:majorFont>
      <a:minorFont>
        <a:latin typeface="Tahoma"/>
        <a:ea typeface="楷体_GB2312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miter lim="800000"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zh-CN" alt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Tahoma" pitchFamily="34" charset="0"/>
            <a:ea typeface="宋体" pitchFamily="2" charset="-122"/>
          </a:defRPr>
        </a:defPPr>
      </a:lstStyle>
    </a:lnDef>
  </a:objectDefaults>
  <a:extraClrSchemeLst>
    <a:extraClrScheme>
      <a:clrScheme name="Blends 1">
        <a:dk1>
          <a:srgbClr val="969696"/>
        </a:dk1>
        <a:lt1>
          <a:srgbClr val="FFFFFF"/>
        </a:lt1>
        <a:dk2>
          <a:srgbClr val="000000"/>
        </a:dk2>
        <a:lt2>
          <a:srgbClr val="DDDDDD"/>
        </a:lt2>
        <a:accent1>
          <a:srgbClr val="00E4A8"/>
        </a:accent1>
        <a:accent2>
          <a:srgbClr val="3333CC"/>
        </a:accent2>
        <a:accent3>
          <a:srgbClr val="AAAAAA"/>
        </a:accent3>
        <a:accent4>
          <a:srgbClr val="DADADA"/>
        </a:accent4>
        <a:accent5>
          <a:srgbClr val="AAEFD1"/>
        </a:accent5>
        <a:accent6>
          <a:srgbClr val="2D2DB9"/>
        </a:accent6>
        <a:hlink>
          <a:srgbClr val="FF5050"/>
        </a:hlink>
        <a:folHlink>
          <a:srgbClr val="FFCF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2">
        <a:dk1>
          <a:srgbClr val="000094"/>
        </a:dk1>
        <a:lt1>
          <a:srgbClr val="FFFFFF"/>
        </a:lt1>
        <a:dk2>
          <a:srgbClr val="0000CC"/>
        </a:dk2>
        <a:lt2>
          <a:srgbClr val="FFFFCC"/>
        </a:lt2>
        <a:accent1>
          <a:srgbClr val="3193FF"/>
        </a:accent1>
        <a:accent2>
          <a:srgbClr val="9900FF"/>
        </a:accent2>
        <a:accent3>
          <a:srgbClr val="AAAAE2"/>
        </a:accent3>
        <a:accent4>
          <a:srgbClr val="DADADA"/>
        </a:accent4>
        <a:accent5>
          <a:srgbClr val="ADC8FF"/>
        </a:accent5>
        <a:accent6>
          <a:srgbClr val="8A00E7"/>
        </a:accent6>
        <a:hlink>
          <a:srgbClr val="FF3399"/>
        </a:hlink>
        <a:folHlink>
          <a:srgbClr val="FFCC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nds 3">
        <a:dk1>
          <a:srgbClr val="000000"/>
        </a:dk1>
        <a:lt1>
          <a:srgbClr val="FFFFFF"/>
        </a:lt1>
        <a:dk2>
          <a:srgbClr val="333399"/>
        </a:dk2>
        <a:lt2>
          <a:srgbClr val="1C1C1C"/>
        </a:lt2>
        <a:accent1>
          <a:srgbClr val="00E4A8"/>
        </a:accent1>
        <a:accent2>
          <a:srgbClr val="FFCF01"/>
        </a:accent2>
        <a:accent3>
          <a:srgbClr val="FFFFFF"/>
        </a:accent3>
        <a:accent4>
          <a:srgbClr val="000000"/>
        </a:accent4>
        <a:accent5>
          <a:srgbClr val="AAEFD1"/>
        </a:accent5>
        <a:accent6>
          <a:srgbClr val="E7BB01"/>
        </a:accent6>
        <a:hlink>
          <a:srgbClr val="FF0000"/>
        </a:hlink>
        <a:folHlink>
          <a:srgbClr val="3333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4">
        <a:dk1>
          <a:srgbClr val="000000"/>
        </a:dk1>
        <a:lt1>
          <a:srgbClr val="FFFFFF"/>
        </a:lt1>
        <a:dk2>
          <a:srgbClr val="515F7B"/>
        </a:dk2>
        <a:lt2>
          <a:srgbClr val="808080"/>
        </a:lt2>
        <a:accent1>
          <a:srgbClr val="9FCAD3"/>
        </a:accent1>
        <a:accent2>
          <a:srgbClr val="C0C0C0"/>
        </a:accent2>
        <a:accent3>
          <a:srgbClr val="FFFFFF"/>
        </a:accent3>
        <a:accent4>
          <a:srgbClr val="000000"/>
        </a:accent4>
        <a:accent5>
          <a:srgbClr val="CDE1E6"/>
        </a:accent5>
        <a:accent6>
          <a:srgbClr val="AEAEAE"/>
        </a:accent6>
        <a:hlink>
          <a:srgbClr val="91AFBF"/>
        </a:hlink>
        <a:folHlink>
          <a:srgbClr val="ECEAA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5">
        <a:dk1>
          <a:srgbClr val="000000"/>
        </a:dk1>
        <a:lt1>
          <a:srgbClr val="FFFFFF"/>
        </a:lt1>
        <a:dk2>
          <a:srgbClr val="000066"/>
        </a:dk2>
        <a:lt2>
          <a:srgbClr val="333333"/>
        </a:lt2>
        <a:accent1>
          <a:srgbClr val="C4709A"/>
        </a:accent1>
        <a:accent2>
          <a:srgbClr val="4B4EB5"/>
        </a:accent2>
        <a:accent3>
          <a:srgbClr val="FFFFFF"/>
        </a:accent3>
        <a:accent4>
          <a:srgbClr val="000000"/>
        </a:accent4>
        <a:accent5>
          <a:srgbClr val="DEBBCA"/>
        </a:accent5>
        <a:accent6>
          <a:srgbClr val="4346A4"/>
        </a:accent6>
        <a:hlink>
          <a:srgbClr val="C481CF"/>
        </a:hlink>
        <a:folHlink>
          <a:srgbClr val="76B749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nds 6">
        <a:dk1>
          <a:srgbClr val="000000"/>
        </a:dk1>
        <a:lt1>
          <a:srgbClr val="FFFFFF"/>
        </a:lt1>
        <a:dk2>
          <a:srgbClr val="6A4076"/>
        </a:dk2>
        <a:lt2>
          <a:srgbClr val="969696"/>
        </a:lt2>
        <a:accent1>
          <a:srgbClr val="DBA9C2"/>
        </a:accent1>
        <a:accent2>
          <a:srgbClr val="E1BF91"/>
        </a:accent2>
        <a:accent3>
          <a:srgbClr val="FFFFFF"/>
        </a:accent3>
        <a:accent4>
          <a:srgbClr val="000000"/>
        </a:accent4>
        <a:accent5>
          <a:srgbClr val="EAD1DD"/>
        </a:accent5>
        <a:accent6>
          <a:srgbClr val="CCAD83"/>
        </a:accent6>
        <a:hlink>
          <a:srgbClr val="B3CE82"/>
        </a:hlink>
        <a:folHlink>
          <a:srgbClr val="B8AD48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新版第01讲_第1章绪论_习题1 108页</Template>
  <TotalTime>6097</TotalTime>
  <Words>82</Words>
  <Application>Microsoft Office PowerPoint</Application>
  <PresentationFormat>全屏显示(4:3)</PresentationFormat>
  <Paragraphs>24</Paragraphs>
  <Slides>3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3</vt:i4>
      </vt:variant>
    </vt:vector>
  </HeadingPairs>
  <TitlesOfParts>
    <vt:vector size="17" baseType="lpstr">
      <vt:lpstr>汉仪娃娃篆简</vt:lpstr>
      <vt:lpstr>黑体</vt:lpstr>
      <vt:lpstr>楷体_GB2312</vt:lpstr>
      <vt:lpstr>隶书</vt:lpstr>
      <vt:lpstr>宋体</vt:lpstr>
      <vt:lpstr>微软雅黑</vt:lpstr>
      <vt:lpstr>Arial Black</vt:lpstr>
      <vt:lpstr>Arial Rounded MT Bold</vt:lpstr>
      <vt:lpstr>Tahoma</vt:lpstr>
      <vt:lpstr>Times New Roman</vt:lpstr>
      <vt:lpstr>Wingdings</vt:lpstr>
      <vt:lpstr>Blends</vt:lpstr>
      <vt:lpstr>Microsoft PowerPoint 97-2003 演示文稿</vt:lpstr>
      <vt:lpstr>演示文稿</vt:lpstr>
      <vt:lpstr>第4讲  基于ARM的程序设计</vt:lpstr>
      <vt:lpstr>本讲小结</vt:lpstr>
      <vt:lpstr>PowerPoint 演示文稿</vt:lpstr>
    </vt:vector>
  </TitlesOfParts>
  <Company>Northeast Normal University Department Computer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Win CE 应用程序平台搭建与程序移植问题</dc:title>
  <dc:creator>dbpu</dc:creator>
  <cp:lastModifiedBy>Peter</cp:lastModifiedBy>
  <cp:revision>486</cp:revision>
  <dcterms:created xsi:type="dcterms:W3CDTF">2002-10-26T02:20:04Z</dcterms:created>
  <dcterms:modified xsi:type="dcterms:W3CDTF">2019-06-29T09:36:04Z</dcterms:modified>
</cp:coreProperties>
</file>